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2.jpg" ContentType="image/png"/>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 id="2147483705" r:id="rId5"/>
    <p:sldMasterId id="2147483724" r:id="rId6"/>
    <p:sldMasterId id="2147483745" r:id="rId7"/>
    <p:sldMasterId id="2147483771" r:id="rId8"/>
    <p:sldMasterId id="2147483808" r:id="rId9"/>
    <p:sldMasterId id="2147483909" r:id="rId10"/>
    <p:sldMasterId id="2147483997" r:id="rId11"/>
  </p:sldMasterIdLst>
  <p:notesMasterIdLst>
    <p:notesMasterId r:id="rId77"/>
  </p:notesMasterIdLst>
  <p:sldIdLst>
    <p:sldId id="9785" r:id="rId12"/>
    <p:sldId id="256" r:id="rId13"/>
    <p:sldId id="9752" r:id="rId14"/>
    <p:sldId id="9751" r:id="rId15"/>
    <p:sldId id="9771" r:id="rId16"/>
    <p:sldId id="9788" r:id="rId17"/>
    <p:sldId id="9743" r:id="rId18"/>
    <p:sldId id="312" r:id="rId19"/>
    <p:sldId id="4479" r:id="rId20"/>
    <p:sldId id="9745" r:id="rId21"/>
    <p:sldId id="9768" r:id="rId22"/>
    <p:sldId id="9780" r:id="rId23"/>
    <p:sldId id="648" r:id="rId24"/>
    <p:sldId id="9741" r:id="rId25"/>
    <p:sldId id="9740" r:id="rId26"/>
    <p:sldId id="1566" r:id="rId27"/>
    <p:sldId id="9737" r:id="rId28"/>
    <p:sldId id="1882" r:id="rId29"/>
    <p:sldId id="261" r:id="rId30"/>
    <p:sldId id="283" r:id="rId31"/>
    <p:sldId id="263" r:id="rId32"/>
    <p:sldId id="4510" r:id="rId33"/>
    <p:sldId id="264" r:id="rId34"/>
    <p:sldId id="265" r:id="rId35"/>
    <p:sldId id="9793" r:id="rId36"/>
    <p:sldId id="9772" r:id="rId37"/>
    <p:sldId id="9799" r:id="rId38"/>
    <p:sldId id="9789" r:id="rId39"/>
    <p:sldId id="8344" r:id="rId40"/>
    <p:sldId id="9739" r:id="rId41"/>
    <p:sldId id="4552" r:id="rId42"/>
    <p:sldId id="9794" r:id="rId43"/>
    <p:sldId id="9790" r:id="rId44"/>
    <p:sldId id="2315" r:id="rId45"/>
    <p:sldId id="1875" r:id="rId46"/>
    <p:sldId id="9744" r:id="rId47"/>
    <p:sldId id="1817" r:id="rId48"/>
    <p:sldId id="275" r:id="rId49"/>
    <p:sldId id="2794" r:id="rId50"/>
    <p:sldId id="1873" r:id="rId51"/>
    <p:sldId id="9795" r:id="rId52"/>
    <p:sldId id="9782" r:id="rId53"/>
    <p:sldId id="9800" r:id="rId54"/>
    <p:sldId id="9786" r:id="rId55"/>
    <p:sldId id="8219" r:id="rId56"/>
    <p:sldId id="2318" r:id="rId57"/>
    <p:sldId id="307" r:id="rId58"/>
    <p:sldId id="9796" r:id="rId59"/>
    <p:sldId id="9783" r:id="rId60"/>
    <p:sldId id="9801" r:id="rId61"/>
    <p:sldId id="9791" r:id="rId62"/>
    <p:sldId id="409" r:id="rId63"/>
    <p:sldId id="3719" r:id="rId64"/>
    <p:sldId id="4502" r:id="rId65"/>
    <p:sldId id="4501" r:id="rId66"/>
    <p:sldId id="4499" r:id="rId67"/>
    <p:sldId id="8343" r:id="rId68"/>
    <p:sldId id="4512" r:id="rId69"/>
    <p:sldId id="4500" r:id="rId70"/>
    <p:sldId id="302" r:id="rId71"/>
    <p:sldId id="9792" r:id="rId72"/>
    <p:sldId id="9787" r:id="rId73"/>
    <p:sldId id="9798" r:id="rId74"/>
    <p:sldId id="9736" r:id="rId75"/>
    <p:sldId id="4550" r:id="rId7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02070-F85E-4EFD-8ABA-8754349045BB}">
          <p14:sldIdLst>
            <p14:sldId id="9785"/>
            <p14:sldId id="256"/>
            <p14:sldId id="9752"/>
            <p14:sldId id="9751"/>
            <p14:sldId id="9771"/>
          </p14:sldIdLst>
        </p14:section>
        <p14:section name="Azure Governance" id="{89003D9B-AC4A-41DA-BF9A-35157AAFE2EE}">
          <p14:sldIdLst>
            <p14:sldId id="9788"/>
            <p14:sldId id="9743"/>
            <p14:sldId id="312"/>
            <p14:sldId id="4479"/>
            <p14:sldId id="9745"/>
            <p14:sldId id="9768"/>
          </p14:sldIdLst>
        </p14:section>
        <p14:section name="Enrollment + Management Groups" id="{52CC2FB9-7908-4315-B293-7C95D3678284}">
          <p14:sldIdLst>
            <p14:sldId id="9780"/>
            <p14:sldId id="648"/>
            <p14:sldId id="9741"/>
            <p14:sldId id="9740"/>
            <p14:sldId id="1566"/>
            <p14:sldId id="9737"/>
            <p14:sldId id="1882"/>
            <p14:sldId id="261"/>
            <p14:sldId id="283"/>
            <p14:sldId id="263"/>
            <p14:sldId id="4510"/>
            <p14:sldId id="264"/>
            <p14:sldId id="265"/>
            <p14:sldId id="9793"/>
            <p14:sldId id="9772"/>
            <p14:sldId id="9799"/>
          </p14:sldIdLst>
        </p14:section>
        <p14:section name="RBAC" id="{B7B48116-9E3F-43A4-B581-FCA5BE2D952D}">
          <p14:sldIdLst>
            <p14:sldId id="9789"/>
            <p14:sldId id="8344"/>
            <p14:sldId id="9739"/>
            <p14:sldId id="4552"/>
            <p14:sldId id="9794"/>
          </p14:sldIdLst>
        </p14:section>
        <p14:section name="Azure Policies" id="{ADBDE13F-CC59-478B-8FC4-EE994FBB435F}">
          <p14:sldIdLst>
            <p14:sldId id="9790"/>
            <p14:sldId id="2315"/>
            <p14:sldId id="1875"/>
            <p14:sldId id="9744"/>
            <p14:sldId id="1817"/>
            <p14:sldId id="275"/>
            <p14:sldId id="2794"/>
            <p14:sldId id="1873"/>
            <p14:sldId id="9795"/>
            <p14:sldId id="9782"/>
            <p14:sldId id="9800"/>
          </p14:sldIdLst>
        </p14:section>
        <p14:section name="BluePrints" id="{5E74F7D6-A16C-4BBE-897C-D004DED3303A}">
          <p14:sldIdLst>
            <p14:sldId id="9786"/>
            <p14:sldId id="8219"/>
            <p14:sldId id="2318"/>
            <p14:sldId id="307"/>
            <p14:sldId id="9796"/>
            <p14:sldId id="9783"/>
          </p14:sldIdLst>
        </p14:section>
        <p14:section name="Cost Management" id="{A34C947A-EBB5-4C7C-8741-A927FA6C1C0E}">
          <p14:sldIdLst>
            <p14:sldId id="9801"/>
            <p14:sldId id="9791"/>
            <p14:sldId id="409"/>
            <p14:sldId id="3719"/>
            <p14:sldId id="4502"/>
            <p14:sldId id="4501"/>
            <p14:sldId id="4499"/>
            <p14:sldId id="8343"/>
            <p14:sldId id="4512"/>
            <p14:sldId id="4500"/>
            <p14:sldId id="302"/>
            <p14:sldId id="9792"/>
            <p14:sldId id="9787"/>
            <p14:sldId id="9798"/>
          </p14:sldIdLst>
        </p14:section>
        <p14:section name="Closing" id="{1B72B707-5A32-405F-B75A-E9E194165A9B}">
          <p14:sldIdLst>
            <p14:sldId id="9736"/>
            <p14:sldId id="455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ão Paulo Ramos" initials="JPR" lastIdx="1" clrIdx="0">
    <p:extLst>
      <p:ext uri="{19B8F6BF-5375-455C-9EA6-DF929625EA0E}">
        <p15:presenceInfo xmlns:p15="http://schemas.microsoft.com/office/powerpoint/2012/main" userId="S::joramos@microsoft.com::400b4e94-bacc-49fc-beed-7a9dc2888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3C291B-2B87-4F6F-BC1A-546BDA1E2D28}" v="119" dt="2019-10-23T18:24:58.886"/>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14" autoAdjust="0"/>
    <p:restoredTop sz="96082" autoAdjust="0"/>
  </p:normalViewPr>
  <p:slideViewPr>
    <p:cSldViewPr snapToGrid="0">
      <p:cViewPr varScale="1">
        <p:scale>
          <a:sx n="99" d="100"/>
          <a:sy n="99" d="100"/>
        </p:scale>
        <p:origin x="72" y="172"/>
      </p:cViewPr>
      <p:guideLst/>
    </p:cSldViewPr>
  </p:slideViewPr>
  <p:notesTextViewPr>
    <p:cViewPr>
      <p:scale>
        <a:sx n="125" d="100"/>
        <a:sy n="125" d="100"/>
      </p:scale>
      <p:origin x="0" y="0"/>
    </p:cViewPr>
  </p:notesTextViewPr>
  <p:sorterViewPr>
    <p:cViewPr>
      <p:scale>
        <a:sx n="100" d="100"/>
        <a:sy n="100" d="100"/>
      </p:scale>
      <p:origin x="0" y="-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microsoft.com/office/2015/10/relationships/revisionInfo" Target="revisionInfo.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Welch" userId="4bbf8b27-f36f-4029-b936-1f4b065af9e0" providerId="ADAL" clId="{ECA9C3CA-5503-447D-9886-71BEF1A6310E}"/>
    <pc:docChg chg="undo custSel mod addSld delSld modSld sldOrd modMainMaster delSection modSection">
      <pc:chgData name="Nicole Welch" userId="4bbf8b27-f36f-4029-b936-1f4b065af9e0" providerId="ADAL" clId="{ECA9C3CA-5503-447D-9886-71BEF1A6310E}" dt="2019-10-16T20:23:43.712" v="2997" actId="20577"/>
      <pc:docMkLst>
        <pc:docMk/>
      </pc:docMkLst>
      <pc:sldChg chg="modSp add setBg">
        <pc:chgData name="Nicole Welch" userId="4bbf8b27-f36f-4029-b936-1f4b065af9e0" providerId="ADAL" clId="{ECA9C3CA-5503-447D-9886-71BEF1A6310E}" dt="2019-10-16T16:59:21.634" v="626" actId="27636"/>
        <pc:sldMkLst>
          <pc:docMk/>
          <pc:sldMk cId="1981687341" sldId="256"/>
        </pc:sldMkLst>
        <pc:spChg chg="mod">
          <ac:chgData name="Nicole Welch" userId="4bbf8b27-f36f-4029-b936-1f4b065af9e0" providerId="ADAL" clId="{ECA9C3CA-5503-447D-9886-71BEF1A6310E}" dt="2019-10-16T16:59:21.634" v="626" actId="27636"/>
          <ac:spMkLst>
            <pc:docMk/>
            <pc:sldMk cId="1981687341" sldId="256"/>
            <ac:spMk id="2" creationId="{99CD217E-C91A-446A-97E0-0C2D35ECE22E}"/>
          </ac:spMkLst>
        </pc:spChg>
      </pc:sldChg>
      <pc:sldChg chg="modSp add">
        <pc:chgData name="Nicole Welch" userId="4bbf8b27-f36f-4029-b936-1f4b065af9e0" providerId="ADAL" clId="{ECA9C3CA-5503-447D-9886-71BEF1A6310E}" dt="2019-10-16T17:31:32.663" v="887" actId="1038"/>
        <pc:sldMkLst>
          <pc:docMk/>
          <pc:sldMk cId="3606620170" sldId="261"/>
        </pc:sldMkLst>
        <pc:spChg chg="mod">
          <ac:chgData name="Nicole Welch" userId="4bbf8b27-f36f-4029-b936-1f4b065af9e0" providerId="ADAL" clId="{ECA9C3CA-5503-447D-9886-71BEF1A6310E}" dt="2019-10-16T17:31:09.271" v="865" actId="255"/>
          <ac:spMkLst>
            <pc:docMk/>
            <pc:sldMk cId="3606620170" sldId="261"/>
            <ac:spMk id="2" creationId="{29ACDB92-5D22-4D40-85A3-5383121C239B}"/>
          </ac:spMkLst>
        </pc:spChg>
        <pc:spChg chg="mod">
          <ac:chgData name="Nicole Welch" userId="4bbf8b27-f36f-4029-b936-1f4b065af9e0" providerId="ADAL" clId="{ECA9C3CA-5503-447D-9886-71BEF1A6310E}" dt="2019-10-16T17:31:14.586" v="867" actId="12"/>
          <ac:spMkLst>
            <pc:docMk/>
            <pc:sldMk cId="3606620170" sldId="261"/>
            <ac:spMk id="6" creationId="{888C0EF8-7F21-4785-BC68-F0712B51468D}"/>
          </ac:spMkLst>
        </pc:spChg>
        <pc:picChg chg="mod">
          <ac:chgData name="Nicole Welch" userId="4bbf8b27-f36f-4029-b936-1f4b065af9e0" providerId="ADAL" clId="{ECA9C3CA-5503-447D-9886-71BEF1A6310E}" dt="2019-10-16T17:31:32.663" v="887" actId="1038"/>
          <ac:picMkLst>
            <pc:docMk/>
            <pc:sldMk cId="3606620170" sldId="261"/>
            <ac:picMk id="8" creationId="{9F708277-9C37-4BF0-A8E3-11DA10931A9A}"/>
          </ac:picMkLst>
        </pc:picChg>
      </pc:sldChg>
      <pc:sldChg chg="add">
        <pc:chgData name="Nicole Welch" userId="4bbf8b27-f36f-4029-b936-1f4b065af9e0" providerId="ADAL" clId="{ECA9C3CA-5503-447D-9886-71BEF1A6310E}" dt="2019-10-16T16:36:26.107" v="425"/>
        <pc:sldMkLst>
          <pc:docMk/>
          <pc:sldMk cId="3785594536" sldId="263"/>
        </pc:sldMkLst>
      </pc:sldChg>
      <pc:sldChg chg="add">
        <pc:chgData name="Nicole Welch" userId="4bbf8b27-f36f-4029-b936-1f4b065af9e0" providerId="ADAL" clId="{ECA9C3CA-5503-447D-9886-71BEF1A6310E}" dt="2019-10-16T16:37:19.942" v="426"/>
        <pc:sldMkLst>
          <pc:docMk/>
          <pc:sldMk cId="3952012982" sldId="264"/>
        </pc:sldMkLst>
      </pc:sldChg>
      <pc:sldChg chg="modSp add">
        <pc:chgData name="Nicole Welch" userId="4bbf8b27-f36f-4029-b936-1f4b065af9e0" providerId="ADAL" clId="{ECA9C3CA-5503-447D-9886-71BEF1A6310E}" dt="2019-10-16T16:59:21.925" v="627" actId="27636"/>
        <pc:sldMkLst>
          <pc:docMk/>
          <pc:sldMk cId="3677681145" sldId="265"/>
        </pc:sldMkLst>
        <pc:spChg chg="mod">
          <ac:chgData name="Nicole Welch" userId="4bbf8b27-f36f-4029-b936-1f4b065af9e0" providerId="ADAL" clId="{ECA9C3CA-5503-447D-9886-71BEF1A6310E}" dt="2019-10-16T16:59:21.925" v="627" actId="27636"/>
          <ac:spMkLst>
            <pc:docMk/>
            <pc:sldMk cId="3677681145" sldId="265"/>
            <ac:spMk id="2" creationId="{6151D0EC-AD21-4A67-890B-A5689416CF46}"/>
          </ac:spMkLst>
        </pc:spChg>
      </pc:sldChg>
      <pc:sldChg chg="modSp del">
        <pc:chgData name="Nicole Welch" userId="4bbf8b27-f36f-4029-b936-1f4b065af9e0" providerId="ADAL" clId="{ECA9C3CA-5503-447D-9886-71BEF1A6310E}" dt="2019-10-16T17:56:40.266" v="1649" actId="47"/>
        <pc:sldMkLst>
          <pc:docMk/>
          <pc:sldMk cId="2454903221" sldId="267"/>
        </pc:sldMkLst>
        <pc:spChg chg="mod">
          <ac:chgData name="Nicole Welch" userId="4bbf8b27-f36f-4029-b936-1f4b065af9e0" providerId="ADAL" clId="{ECA9C3CA-5503-447D-9886-71BEF1A6310E}" dt="2019-10-16T17:55:54.895" v="1646" actId="207"/>
          <ac:spMkLst>
            <pc:docMk/>
            <pc:sldMk cId="2454903221" sldId="267"/>
            <ac:spMk id="4" creationId="{4E501042-C2E4-4DC0-83EF-32A6CD43AE07}"/>
          </ac:spMkLst>
        </pc:spChg>
        <pc:spChg chg="mod">
          <ac:chgData name="Nicole Welch" userId="4bbf8b27-f36f-4029-b936-1f4b065af9e0" providerId="ADAL" clId="{ECA9C3CA-5503-447D-9886-71BEF1A6310E}" dt="2019-10-16T17:56:05.120" v="1648" actId="207"/>
          <ac:spMkLst>
            <pc:docMk/>
            <pc:sldMk cId="2454903221" sldId="267"/>
            <ac:spMk id="9" creationId="{10C4BDA9-5352-43C0-916F-701C07F4BEFA}"/>
          </ac:spMkLst>
        </pc:spChg>
        <pc:spChg chg="mod">
          <ac:chgData name="Nicole Welch" userId="4bbf8b27-f36f-4029-b936-1f4b065af9e0" providerId="ADAL" clId="{ECA9C3CA-5503-447D-9886-71BEF1A6310E}" dt="2019-10-16T17:55:51.170" v="1645" actId="207"/>
          <ac:spMkLst>
            <pc:docMk/>
            <pc:sldMk cId="2454903221" sldId="267"/>
            <ac:spMk id="23" creationId="{BD01EC98-C47D-4862-8E1F-035DD346C0E9}"/>
          </ac:spMkLst>
        </pc:spChg>
        <pc:spChg chg="mod">
          <ac:chgData name="Nicole Welch" userId="4bbf8b27-f36f-4029-b936-1f4b065af9e0" providerId="ADAL" clId="{ECA9C3CA-5503-447D-9886-71BEF1A6310E}" dt="2019-10-16T17:55:46.701" v="1644" actId="207"/>
          <ac:spMkLst>
            <pc:docMk/>
            <pc:sldMk cId="2454903221" sldId="267"/>
            <ac:spMk id="24" creationId="{38808898-2EB9-469E-BE53-7EEE1758C83F}"/>
          </ac:spMkLst>
        </pc:spChg>
        <pc:spChg chg="mod">
          <ac:chgData name="Nicole Welch" userId="4bbf8b27-f36f-4029-b936-1f4b065af9e0" providerId="ADAL" clId="{ECA9C3CA-5503-447D-9886-71BEF1A6310E}" dt="2019-10-16T17:55:57.960" v="1647" actId="207"/>
          <ac:spMkLst>
            <pc:docMk/>
            <pc:sldMk cId="2454903221" sldId="267"/>
            <ac:spMk id="26" creationId="{FBD933AD-3C47-43D0-946E-0FB0D0853D52}"/>
          </ac:spMkLst>
        </pc:spChg>
      </pc:sldChg>
      <pc:sldChg chg="del">
        <pc:chgData name="Nicole Welch" userId="4bbf8b27-f36f-4029-b936-1f4b065af9e0" providerId="ADAL" clId="{ECA9C3CA-5503-447D-9886-71BEF1A6310E}" dt="2019-10-16T17:56:42.480" v="1650" actId="47"/>
        <pc:sldMkLst>
          <pc:docMk/>
          <pc:sldMk cId="3080322377" sldId="268"/>
        </pc:sldMkLst>
      </pc:sldChg>
      <pc:sldChg chg="del">
        <pc:chgData name="Nicole Welch" userId="4bbf8b27-f36f-4029-b936-1f4b065af9e0" providerId="ADAL" clId="{ECA9C3CA-5503-447D-9886-71BEF1A6310E}" dt="2019-10-16T17:56:43.648" v="1651" actId="47"/>
        <pc:sldMkLst>
          <pc:docMk/>
          <pc:sldMk cId="1808603438" sldId="269"/>
        </pc:sldMkLst>
      </pc:sldChg>
      <pc:sldChg chg="del">
        <pc:chgData name="Nicole Welch" userId="4bbf8b27-f36f-4029-b936-1f4b065af9e0" providerId="ADAL" clId="{ECA9C3CA-5503-447D-9886-71BEF1A6310E}" dt="2019-10-16T16:49:23.831" v="574" actId="47"/>
        <pc:sldMkLst>
          <pc:docMk/>
          <pc:sldMk cId="1368983571" sldId="273"/>
        </pc:sldMkLst>
      </pc:sldChg>
      <pc:sldChg chg="modSp add del">
        <pc:chgData name="Nicole Welch" userId="4bbf8b27-f36f-4029-b936-1f4b065af9e0" providerId="ADAL" clId="{ECA9C3CA-5503-447D-9886-71BEF1A6310E}" dt="2019-10-16T17:59:19.609" v="1684" actId="1076"/>
        <pc:sldMkLst>
          <pc:docMk/>
          <pc:sldMk cId="881186537" sldId="275"/>
        </pc:sldMkLst>
        <pc:spChg chg="mod">
          <ac:chgData name="Nicole Welch" userId="4bbf8b27-f36f-4029-b936-1f4b065af9e0" providerId="ADAL" clId="{ECA9C3CA-5503-447D-9886-71BEF1A6310E}" dt="2019-10-16T17:59:19.609" v="1684" actId="1076"/>
          <ac:spMkLst>
            <pc:docMk/>
            <pc:sldMk cId="881186537" sldId="275"/>
            <ac:spMk id="3" creationId="{BE2BE807-4003-42B1-B8EE-F63B100AF780}"/>
          </ac:spMkLst>
        </pc:spChg>
      </pc:sldChg>
      <pc:sldChg chg="del">
        <pc:chgData name="Nicole Welch" userId="4bbf8b27-f36f-4029-b936-1f4b065af9e0" providerId="ADAL" clId="{ECA9C3CA-5503-447D-9886-71BEF1A6310E}" dt="2019-10-16T17:59:34.218" v="1685" actId="47"/>
        <pc:sldMkLst>
          <pc:docMk/>
          <pc:sldMk cId="2373792114" sldId="276"/>
        </pc:sldMkLst>
      </pc:sldChg>
      <pc:sldChg chg="modSp add">
        <pc:chgData name="Nicole Welch" userId="4bbf8b27-f36f-4029-b936-1f4b065af9e0" providerId="ADAL" clId="{ECA9C3CA-5503-447D-9886-71BEF1A6310E}" dt="2019-10-16T17:30:09.451" v="861" actId="14100"/>
        <pc:sldMkLst>
          <pc:docMk/>
          <pc:sldMk cId="853063800" sldId="283"/>
        </pc:sldMkLst>
        <pc:spChg chg="mod">
          <ac:chgData name="Nicole Welch" userId="4bbf8b27-f36f-4029-b936-1f4b065af9e0" providerId="ADAL" clId="{ECA9C3CA-5503-447D-9886-71BEF1A6310E}" dt="2019-10-16T17:30:09.451" v="861" actId="14100"/>
          <ac:spMkLst>
            <pc:docMk/>
            <pc:sldMk cId="853063800" sldId="283"/>
            <ac:spMk id="5" creationId="{416B5153-E243-403A-9E5C-64B72E402706}"/>
          </ac:spMkLst>
        </pc:spChg>
        <pc:spChg chg="mod">
          <ac:chgData name="Nicole Welch" userId="4bbf8b27-f36f-4029-b936-1f4b065af9e0" providerId="ADAL" clId="{ECA9C3CA-5503-447D-9886-71BEF1A6310E}" dt="2019-10-16T17:29:37.201" v="856" actId="2711"/>
          <ac:spMkLst>
            <pc:docMk/>
            <pc:sldMk cId="853063800" sldId="283"/>
            <ac:spMk id="10" creationId="{B10FA759-698E-41D9-B180-9C60A19E7211}"/>
          </ac:spMkLst>
        </pc:spChg>
        <pc:spChg chg="mod">
          <ac:chgData name="Nicole Welch" userId="4bbf8b27-f36f-4029-b936-1f4b065af9e0" providerId="ADAL" clId="{ECA9C3CA-5503-447D-9886-71BEF1A6310E}" dt="2019-10-16T17:29:46.488" v="857" actId="2711"/>
          <ac:spMkLst>
            <pc:docMk/>
            <pc:sldMk cId="853063800" sldId="283"/>
            <ac:spMk id="15" creationId="{7E08168E-BEE3-4C17-BD24-D1213AD07751}"/>
          </ac:spMkLst>
        </pc:spChg>
      </pc:sldChg>
      <pc:sldChg chg="modSp">
        <pc:chgData name="Nicole Welch" userId="4bbf8b27-f36f-4029-b936-1f4b065af9e0" providerId="ADAL" clId="{ECA9C3CA-5503-447D-9886-71BEF1A6310E}" dt="2019-10-16T20:06:14.008" v="2674" actId="1076"/>
        <pc:sldMkLst>
          <pc:docMk/>
          <pc:sldMk cId="557519191" sldId="307"/>
        </pc:sldMkLst>
        <pc:spChg chg="mod">
          <ac:chgData name="Nicole Welch" userId="4bbf8b27-f36f-4029-b936-1f4b065af9e0" providerId="ADAL" clId="{ECA9C3CA-5503-447D-9886-71BEF1A6310E}" dt="2019-10-16T18:40:20.801" v="2183" actId="1076"/>
          <ac:spMkLst>
            <pc:docMk/>
            <pc:sldMk cId="557519191" sldId="307"/>
            <ac:spMk id="4" creationId="{2444A5EC-A927-4D8C-9FFB-E469120DB73D}"/>
          </ac:spMkLst>
        </pc:spChg>
        <pc:spChg chg="mod">
          <ac:chgData name="Nicole Welch" userId="4bbf8b27-f36f-4029-b936-1f4b065af9e0" providerId="ADAL" clId="{ECA9C3CA-5503-447D-9886-71BEF1A6310E}" dt="2019-10-16T18:42:17.677" v="2196" actId="403"/>
          <ac:spMkLst>
            <pc:docMk/>
            <pc:sldMk cId="557519191" sldId="307"/>
            <ac:spMk id="63" creationId="{2BAB5AA6-23D1-48AB-8D95-B86A518BBD84}"/>
          </ac:spMkLst>
        </pc:spChg>
        <pc:spChg chg="mod">
          <ac:chgData name="Nicole Welch" userId="4bbf8b27-f36f-4029-b936-1f4b065af9e0" providerId="ADAL" clId="{ECA9C3CA-5503-447D-9886-71BEF1A6310E}" dt="2019-10-16T18:42:17.677" v="2196" actId="403"/>
          <ac:spMkLst>
            <pc:docMk/>
            <pc:sldMk cId="557519191" sldId="307"/>
            <ac:spMk id="70" creationId="{057FF4CD-8919-4B1A-AACA-79D88758530C}"/>
          </ac:spMkLst>
        </pc:spChg>
        <pc:spChg chg="mod">
          <ac:chgData name="Nicole Welch" userId="4bbf8b27-f36f-4029-b936-1f4b065af9e0" providerId="ADAL" clId="{ECA9C3CA-5503-447D-9886-71BEF1A6310E}" dt="2019-10-16T18:42:33.911" v="2200" actId="20577"/>
          <ac:spMkLst>
            <pc:docMk/>
            <pc:sldMk cId="557519191" sldId="307"/>
            <ac:spMk id="71" creationId="{7D5DF732-5F40-402C-BE66-124057DC0FEC}"/>
          </ac:spMkLst>
        </pc:spChg>
        <pc:spChg chg="mod">
          <ac:chgData name="Nicole Welch" userId="4bbf8b27-f36f-4029-b936-1f4b065af9e0" providerId="ADAL" clId="{ECA9C3CA-5503-447D-9886-71BEF1A6310E}" dt="2019-10-16T18:42:17.677" v="2196" actId="403"/>
          <ac:spMkLst>
            <pc:docMk/>
            <pc:sldMk cId="557519191" sldId="307"/>
            <ac:spMk id="77" creationId="{707AF668-387B-4051-B906-8E65268A1105}"/>
          </ac:spMkLst>
        </pc:spChg>
        <pc:spChg chg="mod">
          <ac:chgData name="Nicole Welch" userId="4bbf8b27-f36f-4029-b936-1f4b065af9e0" providerId="ADAL" clId="{ECA9C3CA-5503-447D-9886-71BEF1A6310E}" dt="2019-10-16T18:42:26.258" v="2198" actId="14100"/>
          <ac:spMkLst>
            <pc:docMk/>
            <pc:sldMk cId="557519191" sldId="307"/>
            <ac:spMk id="79" creationId="{0AFABB75-9276-4788-AB03-56F7605D0E91}"/>
          </ac:spMkLst>
        </pc:spChg>
        <pc:spChg chg="mod">
          <ac:chgData name="Nicole Welch" userId="4bbf8b27-f36f-4029-b936-1f4b065af9e0" providerId="ADAL" clId="{ECA9C3CA-5503-447D-9886-71BEF1A6310E}" dt="2019-10-16T18:42:17.677" v="2196" actId="403"/>
          <ac:spMkLst>
            <pc:docMk/>
            <pc:sldMk cId="557519191" sldId="307"/>
            <ac:spMk id="81" creationId="{AE63111C-9467-497D-B5F1-F6A2426F7AB6}"/>
          </ac:spMkLst>
        </pc:spChg>
        <pc:spChg chg="mod">
          <ac:chgData name="Nicole Welch" userId="4bbf8b27-f36f-4029-b936-1f4b065af9e0" providerId="ADAL" clId="{ECA9C3CA-5503-447D-9886-71BEF1A6310E}" dt="2019-10-16T18:42:17.677" v="2196" actId="403"/>
          <ac:spMkLst>
            <pc:docMk/>
            <pc:sldMk cId="557519191" sldId="307"/>
            <ac:spMk id="87" creationId="{57A8A535-8727-474A-8EFC-AB46B5BEAA40}"/>
          </ac:spMkLst>
        </pc:spChg>
        <pc:spChg chg="mod">
          <ac:chgData name="Nicole Welch" userId="4bbf8b27-f36f-4029-b936-1f4b065af9e0" providerId="ADAL" clId="{ECA9C3CA-5503-447D-9886-71BEF1A6310E}" dt="2019-10-16T18:42:17.677" v="2196" actId="403"/>
          <ac:spMkLst>
            <pc:docMk/>
            <pc:sldMk cId="557519191" sldId="307"/>
            <ac:spMk id="88" creationId="{8893DABD-F97E-4F25-B477-110382D707CA}"/>
          </ac:spMkLst>
        </pc:spChg>
        <pc:spChg chg="mod">
          <ac:chgData name="Nicole Welch" userId="4bbf8b27-f36f-4029-b936-1f4b065af9e0" providerId="ADAL" clId="{ECA9C3CA-5503-447D-9886-71BEF1A6310E}" dt="2019-10-16T18:42:17.677" v="2196" actId="403"/>
          <ac:spMkLst>
            <pc:docMk/>
            <pc:sldMk cId="557519191" sldId="307"/>
            <ac:spMk id="89" creationId="{6B9CED0F-6512-4A09-A1D8-3AA7BD31472E}"/>
          </ac:spMkLst>
        </pc:spChg>
        <pc:spChg chg="mod">
          <ac:chgData name="Nicole Welch" userId="4bbf8b27-f36f-4029-b936-1f4b065af9e0" providerId="ADAL" clId="{ECA9C3CA-5503-447D-9886-71BEF1A6310E}" dt="2019-10-16T18:42:17.677" v="2196" actId="403"/>
          <ac:spMkLst>
            <pc:docMk/>
            <pc:sldMk cId="557519191" sldId="307"/>
            <ac:spMk id="90" creationId="{5C881ADB-43E4-4013-8930-CD6E6C644A13}"/>
          </ac:spMkLst>
        </pc:spChg>
        <pc:spChg chg="mod">
          <ac:chgData name="Nicole Welch" userId="4bbf8b27-f36f-4029-b936-1f4b065af9e0" providerId="ADAL" clId="{ECA9C3CA-5503-447D-9886-71BEF1A6310E}" dt="2019-10-16T18:42:17.677" v="2196" actId="403"/>
          <ac:spMkLst>
            <pc:docMk/>
            <pc:sldMk cId="557519191" sldId="307"/>
            <ac:spMk id="91" creationId="{56D1674A-0DCF-458B-B0D6-36D5B5DCB720}"/>
          </ac:spMkLst>
        </pc:spChg>
        <pc:spChg chg="mod">
          <ac:chgData name="Nicole Welch" userId="4bbf8b27-f36f-4029-b936-1f4b065af9e0" providerId="ADAL" clId="{ECA9C3CA-5503-447D-9886-71BEF1A6310E}" dt="2019-10-16T18:42:17.677" v="2196" actId="403"/>
          <ac:spMkLst>
            <pc:docMk/>
            <pc:sldMk cId="557519191" sldId="307"/>
            <ac:spMk id="92" creationId="{135F2080-95E0-4B49-8026-5794591D130A}"/>
          </ac:spMkLst>
        </pc:spChg>
        <pc:spChg chg="mod">
          <ac:chgData name="Nicole Welch" userId="4bbf8b27-f36f-4029-b936-1f4b065af9e0" providerId="ADAL" clId="{ECA9C3CA-5503-447D-9886-71BEF1A6310E}" dt="2019-10-16T18:42:17.677" v="2196" actId="403"/>
          <ac:spMkLst>
            <pc:docMk/>
            <pc:sldMk cId="557519191" sldId="307"/>
            <ac:spMk id="93" creationId="{C613DA2D-FA81-4E08-9E49-54F36FA4DA7A}"/>
          </ac:spMkLst>
        </pc:spChg>
        <pc:spChg chg="mod">
          <ac:chgData name="Nicole Welch" userId="4bbf8b27-f36f-4029-b936-1f4b065af9e0" providerId="ADAL" clId="{ECA9C3CA-5503-447D-9886-71BEF1A6310E}" dt="2019-10-16T18:42:21.610" v="2197" actId="14100"/>
          <ac:spMkLst>
            <pc:docMk/>
            <pc:sldMk cId="557519191" sldId="307"/>
            <ac:spMk id="94" creationId="{6DE3D2A2-C0BA-404C-A937-ECEF5A762C21}"/>
          </ac:spMkLst>
        </pc:spChg>
        <pc:spChg chg="mod">
          <ac:chgData name="Nicole Welch" userId="4bbf8b27-f36f-4029-b936-1f4b065af9e0" providerId="ADAL" clId="{ECA9C3CA-5503-447D-9886-71BEF1A6310E}" dt="2019-10-16T18:42:17.677" v="2196" actId="403"/>
          <ac:spMkLst>
            <pc:docMk/>
            <pc:sldMk cId="557519191" sldId="307"/>
            <ac:spMk id="95" creationId="{CAACBCC5-1C79-42B2-9236-20502348F6A6}"/>
          </ac:spMkLst>
        </pc:spChg>
        <pc:spChg chg="mod">
          <ac:chgData name="Nicole Welch" userId="4bbf8b27-f36f-4029-b936-1f4b065af9e0" providerId="ADAL" clId="{ECA9C3CA-5503-447D-9886-71BEF1A6310E}" dt="2019-10-16T18:42:17.677" v="2196" actId="403"/>
          <ac:spMkLst>
            <pc:docMk/>
            <pc:sldMk cId="557519191" sldId="307"/>
            <ac:spMk id="96" creationId="{66A97F68-71A8-4126-8319-92398B401DB4}"/>
          </ac:spMkLst>
        </pc:spChg>
        <pc:spChg chg="mod">
          <ac:chgData name="Nicole Welch" userId="4bbf8b27-f36f-4029-b936-1f4b065af9e0" providerId="ADAL" clId="{ECA9C3CA-5503-447D-9886-71BEF1A6310E}" dt="2019-10-16T18:42:17.677" v="2196" actId="403"/>
          <ac:spMkLst>
            <pc:docMk/>
            <pc:sldMk cId="557519191" sldId="307"/>
            <ac:spMk id="98" creationId="{7FE5A61A-E1EA-43D7-8977-7DBFF88FD67B}"/>
          </ac:spMkLst>
        </pc:spChg>
        <pc:spChg chg="mod">
          <ac:chgData name="Nicole Welch" userId="4bbf8b27-f36f-4029-b936-1f4b065af9e0" providerId="ADAL" clId="{ECA9C3CA-5503-447D-9886-71BEF1A6310E}" dt="2019-10-16T18:42:17.677" v="2196" actId="403"/>
          <ac:spMkLst>
            <pc:docMk/>
            <pc:sldMk cId="557519191" sldId="307"/>
            <ac:spMk id="99" creationId="{2C752725-E6F5-4231-BADE-0D45977ACE85}"/>
          </ac:spMkLst>
        </pc:spChg>
        <pc:spChg chg="mod">
          <ac:chgData name="Nicole Welch" userId="4bbf8b27-f36f-4029-b936-1f4b065af9e0" providerId="ADAL" clId="{ECA9C3CA-5503-447D-9886-71BEF1A6310E}" dt="2019-10-16T18:42:17.677" v="2196" actId="403"/>
          <ac:spMkLst>
            <pc:docMk/>
            <pc:sldMk cId="557519191" sldId="307"/>
            <ac:spMk id="101" creationId="{ACB0AD54-AF45-4F6C-A867-721041543C5A}"/>
          </ac:spMkLst>
        </pc:spChg>
        <pc:spChg chg="mod">
          <ac:chgData name="Nicole Welch" userId="4bbf8b27-f36f-4029-b936-1f4b065af9e0" providerId="ADAL" clId="{ECA9C3CA-5503-447D-9886-71BEF1A6310E}" dt="2019-10-16T18:42:17.677" v="2196" actId="403"/>
          <ac:spMkLst>
            <pc:docMk/>
            <pc:sldMk cId="557519191" sldId="307"/>
            <ac:spMk id="102" creationId="{D0A60FAD-EAE1-4315-8F97-D4098EE53CB6}"/>
          </ac:spMkLst>
        </pc:spChg>
        <pc:spChg chg="mod">
          <ac:chgData name="Nicole Welch" userId="4bbf8b27-f36f-4029-b936-1f4b065af9e0" providerId="ADAL" clId="{ECA9C3CA-5503-447D-9886-71BEF1A6310E}" dt="2019-10-16T18:42:17.677" v="2196" actId="403"/>
          <ac:spMkLst>
            <pc:docMk/>
            <pc:sldMk cId="557519191" sldId="307"/>
            <ac:spMk id="103" creationId="{C0B55031-81C4-4852-B673-83CFEADD7A56}"/>
          </ac:spMkLst>
        </pc:spChg>
        <pc:spChg chg="mod">
          <ac:chgData name="Nicole Welch" userId="4bbf8b27-f36f-4029-b936-1f4b065af9e0" providerId="ADAL" clId="{ECA9C3CA-5503-447D-9886-71BEF1A6310E}" dt="2019-10-16T18:42:17.677" v="2196" actId="403"/>
          <ac:spMkLst>
            <pc:docMk/>
            <pc:sldMk cId="557519191" sldId="307"/>
            <ac:spMk id="106" creationId="{D064EB6B-0E28-4991-AB54-15A6B3B78B63}"/>
          </ac:spMkLst>
        </pc:spChg>
        <pc:spChg chg="mod">
          <ac:chgData name="Nicole Welch" userId="4bbf8b27-f36f-4029-b936-1f4b065af9e0" providerId="ADAL" clId="{ECA9C3CA-5503-447D-9886-71BEF1A6310E}" dt="2019-10-16T18:42:17.677" v="2196" actId="403"/>
          <ac:spMkLst>
            <pc:docMk/>
            <pc:sldMk cId="557519191" sldId="307"/>
            <ac:spMk id="107" creationId="{23CF3115-8BCB-4260-8B6C-BDDE674B291B}"/>
          </ac:spMkLst>
        </pc:spChg>
        <pc:spChg chg="mod">
          <ac:chgData name="Nicole Welch" userId="4bbf8b27-f36f-4029-b936-1f4b065af9e0" providerId="ADAL" clId="{ECA9C3CA-5503-447D-9886-71BEF1A6310E}" dt="2019-10-16T18:42:17.677" v="2196" actId="403"/>
          <ac:spMkLst>
            <pc:docMk/>
            <pc:sldMk cId="557519191" sldId="307"/>
            <ac:spMk id="109" creationId="{35F0C963-A13B-43A0-9365-2F7425C42243}"/>
          </ac:spMkLst>
        </pc:spChg>
        <pc:spChg chg="mod">
          <ac:chgData name="Nicole Welch" userId="4bbf8b27-f36f-4029-b936-1f4b065af9e0" providerId="ADAL" clId="{ECA9C3CA-5503-447D-9886-71BEF1A6310E}" dt="2019-10-16T18:42:17.677" v="2196" actId="403"/>
          <ac:spMkLst>
            <pc:docMk/>
            <pc:sldMk cId="557519191" sldId="307"/>
            <ac:spMk id="112" creationId="{F68CA16A-F081-4CFC-9A87-1768117D3CF3}"/>
          </ac:spMkLst>
        </pc:spChg>
        <pc:grpChg chg="mod">
          <ac:chgData name="Nicole Welch" userId="4bbf8b27-f36f-4029-b936-1f4b065af9e0" providerId="ADAL" clId="{ECA9C3CA-5503-447D-9886-71BEF1A6310E}" dt="2019-10-16T18:41:32.522" v="2194"/>
          <ac:grpSpMkLst>
            <pc:docMk/>
            <pc:sldMk cId="557519191" sldId="307"/>
            <ac:grpSpMk id="60" creationId="{50618300-3210-4A85-8A58-475CA2616D3B}"/>
          </ac:grpSpMkLst>
        </pc:grpChg>
        <pc:grpChg chg="mod">
          <ac:chgData name="Nicole Welch" userId="4bbf8b27-f36f-4029-b936-1f4b065af9e0" providerId="ADAL" clId="{ECA9C3CA-5503-447D-9886-71BEF1A6310E}" dt="2019-10-16T18:28:57.564" v="2164" actId="1036"/>
          <ac:grpSpMkLst>
            <pc:docMk/>
            <pc:sldMk cId="557519191" sldId="307"/>
            <ac:grpSpMk id="61" creationId="{8B8C4B4E-1C87-4C57-8D0E-3EE57C11DB3D}"/>
          </ac:grpSpMkLst>
        </pc:grpChg>
        <pc:grpChg chg="mod">
          <ac:chgData name="Nicole Welch" userId="4bbf8b27-f36f-4029-b936-1f4b065af9e0" providerId="ADAL" clId="{ECA9C3CA-5503-447D-9886-71BEF1A6310E}" dt="2019-10-16T18:28:57.564" v="2164" actId="1036"/>
          <ac:grpSpMkLst>
            <pc:docMk/>
            <pc:sldMk cId="557519191" sldId="307"/>
            <ac:grpSpMk id="62" creationId="{A13B452B-FD4C-490F-93C3-B9AA0DB64BAC}"/>
          </ac:grpSpMkLst>
        </pc:grpChg>
        <pc:grpChg chg="mod">
          <ac:chgData name="Nicole Welch" userId="4bbf8b27-f36f-4029-b936-1f4b065af9e0" providerId="ADAL" clId="{ECA9C3CA-5503-447D-9886-71BEF1A6310E}" dt="2019-10-16T18:28:57.564" v="2164" actId="1036"/>
          <ac:grpSpMkLst>
            <pc:docMk/>
            <pc:sldMk cId="557519191" sldId="307"/>
            <ac:grpSpMk id="64" creationId="{0FC4175D-8B71-492F-BD69-3E79A1135025}"/>
          </ac:grpSpMkLst>
        </pc:grpChg>
        <pc:grpChg chg="mod">
          <ac:chgData name="Nicole Welch" userId="4bbf8b27-f36f-4029-b936-1f4b065af9e0" providerId="ADAL" clId="{ECA9C3CA-5503-447D-9886-71BEF1A6310E}" dt="2019-10-16T18:40:34.711" v="2186" actId="207"/>
          <ac:grpSpMkLst>
            <pc:docMk/>
            <pc:sldMk cId="557519191" sldId="307"/>
            <ac:grpSpMk id="65" creationId="{451FF823-F784-4E89-8645-A4076DF6D4E8}"/>
          </ac:grpSpMkLst>
        </pc:grpChg>
        <pc:grpChg chg="mod">
          <ac:chgData name="Nicole Welch" userId="4bbf8b27-f36f-4029-b936-1f4b065af9e0" providerId="ADAL" clId="{ECA9C3CA-5503-447D-9886-71BEF1A6310E}" dt="2019-10-16T18:40:34.711" v="2186" actId="207"/>
          <ac:grpSpMkLst>
            <pc:docMk/>
            <pc:sldMk cId="557519191" sldId="307"/>
            <ac:grpSpMk id="67" creationId="{C0DD9366-906D-4053-90E6-4D2DC04BC556}"/>
          </ac:grpSpMkLst>
        </pc:grpChg>
        <pc:grpChg chg="mod">
          <ac:chgData name="Nicole Welch" userId="4bbf8b27-f36f-4029-b936-1f4b065af9e0" providerId="ADAL" clId="{ECA9C3CA-5503-447D-9886-71BEF1A6310E}" dt="2019-10-16T20:06:14.008" v="2674" actId="1076"/>
          <ac:grpSpMkLst>
            <pc:docMk/>
            <pc:sldMk cId="557519191" sldId="307"/>
            <ac:grpSpMk id="110" creationId="{58A24E97-488A-4D00-9D75-704CBCE5DC71}"/>
          </ac:grpSpMkLst>
        </pc:grpChg>
        <pc:grpChg chg="mod">
          <ac:chgData name="Nicole Welch" userId="4bbf8b27-f36f-4029-b936-1f4b065af9e0" providerId="ADAL" clId="{ECA9C3CA-5503-447D-9886-71BEF1A6310E}" dt="2019-10-16T18:28:57.564" v="2164" actId="1036"/>
          <ac:grpSpMkLst>
            <pc:docMk/>
            <pc:sldMk cId="557519191" sldId="307"/>
            <ac:grpSpMk id="113" creationId="{42F8D8A9-B607-400D-A778-71C005BE6893}"/>
          </ac:grpSpMkLst>
        </pc:grpChg>
        <pc:picChg chg="mod">
          <ac:chgData name="Nicole Welch" userId="4bbf8b27-f36f-4029-b936-1f4b065af9e0" providerId="ADAL" clId="{ECA9C3CA-5503-447D-9886-71BEF1A6310E}" dt="2019-10-16T18:28:57.564" v="2164" actId="1036"/>
          <ac:picMkLst>
            <pc:docMk/>
            <pc:sldMk cId="557519191" sldId="307"/>
            <ac:picMk id="66" creationId="{FC772A5F-85C7-4F17-A882-FD869A770905}"/>
          </ac:picMkLst>
        </pc:picChg>
        <pc:picChg chg="mod">
          <ac:chgData name="Nicole Welch" userId="4bbf8b27-f36f-4029-b936-1f4b065af9e0" providerId="ADAL" clId="{ECA9C3CA-5503-447D-9886-71BEF1A6310E}" dt="2019-10-16T18:28:57.564" v="2164" actId="1036"/>
          <ac:picMkLst>
            <pc:docMk/>
            <pc:sldMk cId="557519191" sldId="307"/>
            <ac:picMk id="68" creationId="{08FC3547-9591-4EC0-901A-C2F48BDCA5CA}"/>
          </ac:picMkLst>
        </pc:picChg>
        <pc:picChg chg="mod">
          <ac:chgData name="Nicole Welch" userId="4bbf8b27-f36f-4029-b936-1f4b065af9e0" providerId="ADAL" clId="{ECA9C3CA-5503-447D-9886-71BEF1A6310E}" dt="2019-10-16T18:28:57.564" v="2164" actId="1036"/>
          <ac:picMkLst>
            <pc:docMk/>
            <pc:sldMk cId="557519191" sldId="307"/>
            <ac:picMk id="75" creationId="{5F7CDE76-FC06-4FF5-8CE2-215DE4473848}"/>
          </ac:picMkLst>
        </pc:picChg>
        <pc:picChg chg="mod">
          <ac:chgData name="Nicole Welch" userId="4bbf8b27-f36f-4029-b936-1f4b065af9e0" providerId="ADAL" clId="{ECA9C3CA-5503-447D-9886-71BEF1A6310E}" dt="2019-10-16T18:41:27.573" v="2193"/>
          <ac:picMkLst>
            <pc:docMk/>
            <pc:sldMk cId="557519191" sldId="307"/>
            <ac:picMk id="76" creationId="{05372D24-1A48-471D-81D2-A774494FA17F}"/>
          </ac:picMkLst>
        </pc:picChg>
        <pc:picChg chg="mod">
          <ac:chgData name="Nicole Welch" userId="4bbf8b27-f36f-4029-b936-1f4b065af9e0" providerId="ADAL" clId="{ECA9C3CA-5503-447D-9886-71BEF1A6310E}" dt="2019-10-16T18:41:04.740" v="2192" actId="14100"/>
          <ac:picMkLst>
            <pc:docMk/>
            <pc:sldMk cId="557519191" sldId="307"/>
            <ac:picMk id="104" creationId="{1A6DFD1D-8A38-461A-BBE0-FE57E0A582CD}"/>
          </ac:picMkLst>
        </pc:picChg>
      </pc:sldChg>
      <pc:sldChg chg="del mod modShow">
        <pc:chgData name="Nicole Welch" userId="4bbf8b27-f36f-4029-b936-1f4b065af9e0" providerId="ADAL" clId="{ECA9C3CA-5503-447D-9886-71BEF1A6310E}" dt="2019-10-16T16:55:19.970" v="597" actId="47"/>
        <pc:sldMkLst>
          <pc:docMk/>
          <pc:sldMk cId="3607006734" sldId="311"/>
        </pc:sldMkLst>
      </pc:sldChg>
      <pc:sldChg chg="modSp">
        <pc:chgData name="Nicole Welch" userId="4bbf8b27-f36f-4029-b936-1f4b065af9e0" providerId="ADAL" clId="{ECA9C3CA-5503-447D-9886-71BEF1A6310E}" dt="2019-10-16T17:06:57.859" v="662" actId="207"/>
        <pc:sldMkLst>
          <pc:docMk/>
          <pc:sldMk cId="3165972271" sldId="312"/>
        </pc:sldMkLst>
        <pc:graphicFrameChg chg="mod">
          <ac:chgData name="Nicole Welch" userId="4bbf8b27-f36f-4029-b936-1f4b065af9e0" providerId="ADAL" clId="{ECA9C3CA-5503-447D-9886-71BEF1A6310E}" dt="2019-10-16T17:06:57.859" v="662" actId="207"/>
          <ac:graphicFrameMkLst>
            <pc:docMk/>
            <pc:sldMk cId="3165972271" sldId="312"/>
            <ac:graphicFrameMk id="3" creationId="{1F1E7AEC-F7C5-44C4-B575-4A1FE3E7A349}"/>
          </ac:graphicFrameMkLst>
        </pc:graphicFrameChg>
      </pc:sldChg>
      <pc:sldChg chg="del">
        <pc:chgData name="Nicole Welch" userId="4bbf8b27-f36f-4029-b936-1f4b065af9e0" providerId="ADAL" clId="{ECA9C3CA-5503-447D-9886-71BEF1A6310E}" dt="2019-10-16T16:52:32.888" v="585" actId="47"/>
        <pc:sldMkLst>
          <pc:docMk/>
          <pc:sldMk cId="3724792059" sldId="340"/>
        </pc:sldMkLst>
      </pc:sldChg>
      <pc:sldChg chg="modSp add setBg">
        <pc:chgData name="Nicole Welch" userId="4bbf8b27-f36f-4029-b936-1f4b065af9e0" providerId="ADAL" clId="{ECA9C3CA-5503-447D-9886-71BEF1A6310E}" dt="2019-10-16T17:26:10.783" v="814" actId="12269"/>
        <pc:sldMkLst>
          <pc:docMk/>
          <pc:sldMk cId="98182412" sldId="648"/>
        </pc:sldMkLst>
        <pc:graphicFrameChg chg="mod">
          <ac:chgData name="Nicole Welch" userId="4bbf8b27-f36f-4029-b936-1f4b065af9e0" providerId="ADAL" clId="{ECA9C3CA-5503-447D-9886-71BEF1A6310E}" dt="2019-10-16T17:26:10.783" v="814" actId="12269"/>
          <ac:graphicFrameMkLst>
            <pc:docMk/>
            <pc:sldMk cId="98182412" sldId="648"/>
            <ac:graphicFrameMk id="61" creationId="{00000000-0000-0000-0000-000000000000}"/>
          </ac:graphicFrameMkLst>
        </pc:graphicFrameChg>
      </pc:sldChg>
      <pc:sldChg chg="add del">
        <pc:chgData name="Nicole Welch" userId="4bbf8b27-f36f-4029-b936-1f4b065af9e0" providerId="ADAL" clId="{ECA9C3CA-5503-447D-9886-71BEF1A6310E}" dt="2019-10-16T19:55:47.029" v="2481" actId="47"/>
        <pc:sldMkLst>
          <pc:docMk/>
          <pc:sldMk cId="2090318524" sldId="967"/>
        </pc:sldMkLst>
      </pc:sldChg>
      <pc:sldChg chg="del">
        <pc:chgData name="Nicole Welch" userId="4bbf8b27-f36f-4029-b936-1f4b065af9e0" providerId="ADAL" clId="{ECA9C3CA-5503-447D-9886-71BEF1A6310E}" dt="2019-10-16T17:58:48.684" v="1678" actId="47"/>
        <pc:sldMkLst>
          <pc:docMk/>
          <pc:sldMk cId="3766342884" sldId="1551"/>
        </pc:sldMkLst>
      </pc:sldChg>
      <pc:sldChg chg="addSp delSp modSp mod ord modClrScheme chgLayout">
        <pc:chgData name="Nicole Welch" userId="4bbf8b27-f36f-4029-b936-1f4b065af9e0" providerId="ADAL" clId="{ECA9C3CA-5503-447D-9886-71BEF1A6310E}" dt="2019-10-16T19:48:29.094" v="2465" actId="700"/>
        <pc:sldMkLst>
          <pc:docMk/>
          <pc:sldMk cId="317433810" sldId="1566"/>
        </pc:sldMkLst>
        <pc:spChg chg="mod ord">
          <ac:chgData name="Nicole Welch" userId="4bbf8b27-f36f-4029-b936-1f4b065af9e0" providerId="ADAL" clId="{ECA9C3CA-5503-447D-9886-71BEF1A6310E}" dt="2019-10-16T19:48:29.094" v="2465" actId="700"/>
          <ac:spMkLst>
            <pc:docMk/>
            <pc:sldMk cId="317433810" sldId="1566"/>
            <ac:spMk id="2" creationId="{00000000-0000-0000-0000-000000000000}"/>
          </ac:spMkLst>
        </pc:spChg>
        <pc:spChg chg="add del mod ord">
          <ac:chgData name="Nicole Welch" userId="4bbf8b27-f36f-4029-b936-1f4b065af9e0" providerId="ADAL" clId="{ECA9C3CA-5503-447D-9886-71BEF1A6310E}" dt="2019-10-16T17:28:25.670" v="838" actId="478"/>
          <ac:spMkLst>
            <pc:docMk/>
            <pc:sldMk cId="317433810" sldId="1566"/>
            <ac:spMk id="4" creationId="{D0C777F7-4EB1-4E5F-9D0C-2AA959E53419}"/>
          </ac:spMkLst>
        </pc:spChg>
      </pc:sldChg>
      <pc:sldChg chg="modSp del mod modShow">
        <pc:chgData name="Nicole Welch" userId="4bbf8b27-f36f-4029-b936-1f4b065af9e0" providerId="ADAL" clId="{ECA9C3CA-5503-447D-9886-71BEF1A6310E}" dt="2019-10-16T16:55:25.663" v="598" actId="47"/>
        <pc:sldMkLst>
          <pc:docMk/>
          <pc:sldMk cId="11104022" sldId="1580"/>
        </pc:sldMkLst>
        <pc:spChg chg="mod">
          <ac:chgData name="Nicole Welch" userId="4bbf8b27-f36f-4029-b936-1f4b065af9e0" providerId="ADAL" clId="{ECA9C3CA-5503-447D-9886-71BEF1A6310E}" dt="2019-10-16T16:33:55.041" v="419" actId="20577"/>
          <ac:spMkLst>
            <pc:docMk/>
            <pc:sldMk cId="11104022" sldId="1580"/>
            <ac:spMk id="3" creationId="{00000000-0000-0000-0000-000000000000}"/>
          </ac:spMkLst>
        </pc:spChg>
      </pc:sldChg>
      <pc:sldChg chg="modSp add">
        <pc:chgData name="Nicole Welch" userId="4bbf8b27-f36f-4029-b936-1f4b065af9e0" providerId="ADAL" clId="{ECA9C3CA-5503-447D-9886-71BEF1A6310E}" dt="2019-10-16T17:58:33.457" v="1677"/>
        <pc:sldMkLst>
          <pc:docMk/>
          <pc:sldMk cId="690825339" sldId="1817"/>
        </pc:sldMkLst>
        <pc:spChg chg="mod">
          <ac:chgData name="Nicole Welch" userId="4bbf8b27-f36f-4029-b936-1f4b065af9e0" providerId="ADAL" clId="{ECA9C3CA-5503-447D-9886-71BEF1A6310E}" dt="2019-10-16T17:57:35.112" v="1674" actId="1036"/>
          <ac:spMkLst>
            <pc:docMk/>
            <pc:sldMk cId="690825339" sldId="1817"/>
            <ac:spMk id="6" creationId="{1FB74DA0-E491-4633-B734-25E4C02E0A1D}"/>
          </ac:spMkLst>
        </pc:spChg>
        <pc:graphicFrameChg chg="mod">
          <ac:chgData name="Nicole Welch" userId="4bbf8b27-f36f-4029-b936-1f4b065af9e0" providerId="ADAL" clId="{ECA9C3CA-5503-447D-9886-71BEF1A6310E}" dt="2019-10-16T17:58:33.457" v="1677"/>
          <ac:graphicFrameMkLst>
            <pc:docMk/>
            <pc:sldMk cId="690825339" sldId="1817"/>
            <ac:graphicFrameMk id="36" creationId="{574FC6AA-DB36-4DAF-AD88-F56F68BF63E1}"/>
          </ac:graphicFrameMkLst>
        </pc:graphicFrameChg>
      </pc:sldChg>
      <pc:sldChg chg="del">
        <pc:chgData name="Nicole Welch" userId="4bbf8b27-f36f-4029-b936-1f4b065af9e0" providerId="ADAL" clId="{ECA9C3CA-5503-447D-9886-71BEF1A6310E}" dt="2019-10-16T18:27:07.606" v="2130" actId="47"/>
        <pc:sldMkLst>
          <pc:docMk/>
          <pc:sldMk cId="2805308840" sldId="1843"/>
        </pc:sldMkLst>
      </pc:sldChg>
      <pc:sldChg chg="del">
        <pc:chgData name="Nicole Welch" userId="4bbf8b27-f36f-4029-b936-1f4b065af9e0" providerId="ADAL" clId="{ECA9C3CA-5503-447D-9886-71BEF1A6310E}" dt="2019-10-16T17:20:17.984" v="667" actId="47"/>
        <pc:sldMkLst>
          <pc:docMk/>
          <pc:sldMk cId="1331900311" sldId="1849"/>
        </pc:sldMkLst>
      </pc:sldChg>
      <pc:sldChg chg="add del modTransition">
        <pc:chgData name="Nicole Welch" userId="4bbf8b27-f36f-4029-b936-1f4b065af9e0" providerId="ADAL" clId="{ECA9C3CA-5503-447D-9886-71BEF1A6310E}" dt="2019-10-16T16:41:09.516" v="451" actId="2696"/>
        <pc:sldMkLst>
          <pc:docMk/>
          <pc:sldMk cId="1576839682" sldId="1873"/>
        </pc:sldMkLst>
      </pc:sldChg>
      <pc:sldChg chg="add">
        <pc:chgData name="Nicole Welch" userId="4bbf8b27-f36f-4029-b936-1f4b065af9e0" providerId="ADAL" clId="{ECA9C3CA-5503-447D-9886-71BEF1A6310E}" dt="2019-10-16T16:41:14.768" v="452"/>
        <pc:sldMkLst>
          <pc:docMk/>
          <pc:sldMk cId="2726076834" sldId="1873"/>
        </pc:sldMkLst>
      </pc:sldChg>
      <pc:sldChg chg="add">
        <pc:chgData name="Nicole Welch" userId="4bbf8b27-f36f-4029-b936-1f4b065af9e0" providerId="ADAL" clId="{ECA9C3CA-5503-447D-9886-71BEF1A6310E}" dt="2019-10-16T17:57:14.302" v="1652"/>
        <pc:sldMkLst>
          <pc:docMk/>
          <pc:sldMk cId="1006355339" sldId="1875"/>
        </pc:sldMkLst>
      </pc:sldChg>
      <pc:sldChg chg="modSp setBg">
        <pc:chgData name="Nicole Welch" userId="4bbf8b27-f36f-4029-b936-1f4b065af9e0" providerId="ADAL" clId="{ECA9C3CA-5503-447D-9886-71BEF1A6310E}" dt="2019-10-16T19:49:20.264" v="2466" actId="1076"/>
        <pc:sldMkLst>
          <pc:docMk/>
          <pc:sldMk cId="3374772378" sldId="1882"/>
        </pc:sldMkLst>
        <pc:spChg chg="mod">
          <ac:chgData name="Nicole Welch" userId="4bbf8b27-f36f-4029-b936-1f4b065af9e0" providerId="ADAL" clId="{ECA9C3CA-5503-447D-9886-71BEF1A6310E}" dt="2019-10-16T17:28:49" v="842" actId="6549"/>
          <ac:spMkLst>
            <pc:docMk/>
            <pc:sldMk cId="3374772378" sldId="1882"/>
            <ac:spMk id="4" creationId="{457A7564-8722-4930-9D1F-C9596EA915C3}"/>
          </ac:spMkLst>
        </pc:spChg>
        <pc:spChg chg="mod">
          <ac:chgData name="Nicole Welch" userId="4bbf8b27-f36f-4029-b936-1f4b065af9e0" providerId="ADAL" clId="{ECA9C3CA-5503-447D-9886-71BEF1A6310E}" dt="2019-10-16T17:29:08.128" v="854" actId="1036"/>
          <ac:spMkLst>
            <pc:docMk/>
            <pc:sldMk cId="3374772378" sldId="1882"/>
            <ac:spMk id="19" creationId="{3EC23438-EFFE-4332-8717-A3A091223E1E}"/>
          </ac:spMkLst>
        </pc:spChg>
        <pc:spChg chg="mod">
          <ac:chgData name="Nicole Welch" userId="4bbf8b27-f36f-4029-b936-1f4b065af9e0" providerId="ADAL" clId="{ECA9C3CA-5503-447D-9886-71BEF1A6310E}" dt="2019-10-16T17:28:54.806" v="845" actId="1036"/>
          <ac:spMkLst>
            <pc:docMk/>
            <pc:sldMk cId="3374772378" sldId="1882"/>
            <ac:spMk id="20" creationId="{7ADE4C4C-FE35-4D74-B242-01883759AED9}"/>
          </ac:spMkLst>
        </pc:spChg>
        <pc:picChg chg="mod">
          <ac:chgData name="Nicole Welch" userId="4bbf8b27-f36f-4029-b936-1f4b065af9e0" providerId="ADAL" clId="{ECA9C3CA-5503-447D-9886-71BEF1A6310E}" dt="2019-10-16T19:49:20.264" v="2466" actId="1076"/>
          <ac:picMkLst>
            <pc:docMk/>
            <pc:sldMk cId="3374772378" sldId="1882"/>
            <ac:picMk id="17" creationId="{3B36B366-0BD7-4739-B214-283DADEEB37A}"/>
          </ac:picMkLst>
        </pc:picChg>
        <pc:picChg chg="mod">
          <ac:chgData name="Nicole Welch" userId="4bbf8b27-f36f-4029-b936-1f4b065af9e0" providerId="ADAL" clId="{ECA9C3CA-5503-447D-9886-71BEF1A6310E}" dt="2019-10-16T17:28:57.323" v="848" actId="1036"/>
          <ac:picMkLst>
            <pc:docMk/>
            <pc:sldMk cId="3374772378" sldId="1882"/>
            <ac:picMk id="18" creationId="{B0854297-B4F5-4D2F-AE90-31737B345B15}"/>
          </ac:picMkLst>
        </pc:picChg>
      </pc:sldChg>
      <pc:sldChg chg="modSp">
        <pc:chgData name="Nicole Welch" userId="4bbf8b27-f36f-4029-b936-1f4b065af9e0" providerId="ADAL" clId="{ECA9C3CA-5503-447D-9886-71BEF1A6310E}" dt="2019-10-16T17:55:34.534" v="1643" actId="1076"/>
        <pc:sldMkLst>
          <pc:docMk/>
          <pc:sldMk cId="1926549241" sldId="2315"/>
        </pc:sldMkLst>
        <pc:spChg chg="mod">
          <ac:chgData name="Nicole Welch" userId="4bbf8b27-f36f-4029-b936-1f4b065af9e0" providerId="ADAL" clId="{ECA9C3CA-5503-447D-9886-71BEF1A6310E}" dt="2019-10-16T17:55:03.135" v="1640" actId="1036"/>
          <ac:spMkLst>
            <pc:docMk/>
            <pc:sldMk cId="1926549241" sldId="2315"/>
            <ac:spMk id="4" creationId="{23DB6619-9E4C-41F3-A528-C9D4AF54CADC}"/>
          </ac:spMkLst>
        </pc:spChg>
        <pc:spChg chg="mod">
          <ac:chgData name="Nicole Welch" userId="4bbf8b27-f36f-4029-b936-1f4b065af9e0" providerId="ADAL" clId="{ECA9C3CA-5503-447D-9886-71BEF1A6310E}" dt="2019-10-16T17:55:03.135" v="1640" actId="1036"/>
          <ac:spMkLst>
            <pc:docMk/>
            <pc:sldMk cId="1926549241" sldId="2315"/>
            <ac:spMk id="5" creationId="{271C60B2-F75E-420F-9380-A0F3FFA03F80}"/>
          </ac:spMkLst>
        </pc:spChg>
        <pc:spChg chg="mod">
          <ac:chgData name="Nicole Welch" userId="4bbf8b27-f36f-4029-b936-1f4b065af9e0" providerId="ADAL" clId="{ECA9C3CA-5503-447D-9886-71BEF1A6310E}" dt="2019-10-16T17:55:03.135" v="1640" actId="1036"/>
          <ac:spMkLst>
            <pc:docMk/>
            <pc:sldMk cId="1926549241" sldId="2315"/>
            <ac:spMk id="6" creationId="{129CC6F1-462A-4889-8B6D-FD5E8E1E7304}"/>
          </ac:spMkLst>
        </pc:spChg>
        <pc:spChg chg="mod">
          <ac:chgData name="Nicole Welch" userId="4bbf8b27-f36f-4029-b936-1f4b065af9e0" providerId="ADAL" clId="{ECA9C3CA-5503-447D-9886-71BEF1A6310E}" dt="2019-10-16T17:55:14.657" v="1641" actId="207"/>
          <ac:spMkLst>
            <pc:docMk/>
            <pc:sldMk cId="1926549241" sldId="2315"/>
            <ac:spMk id="8" creationId="{3E47FC1A-462D-4362-B06B-29C4B250465B}"/>
          </ac:spMkLst>
        </pc:spChg>
        <pc:spChg chg="mod">
          <ac:chgData name="Nicole Welch" userId="4bbf8b27-f36f-4029-b936-1f4b065af9e0" providerId="ADAL" clId="{ECA9C3CA-5503-447D-9886-71BEF1A6310E}" dt="2019-10-16T17:55:14.657" v="1641" actId="207"/>
          <ac:spMkLst>
            <pc:docMk/>
            <pc:sldMk cId="1926549241" sldId="2315"/>
            <ac:spMk id="9" creationId="{9DCB7C2C-5014-451F-AE07-96AAF5D717D7}"/>
          </ac:spMkLst>
        </pc:spChg>
        <pc:spChg chg="mod">
          <ac:chgData name="Nicole Welch" userId="4bbf8b27-f36f-4029-b936-1f4b065af9e0" providerId="ADAL" clId="{ECA9C3CA-5503-447D-9886-71BEF1A6310E}" dt="2019-10-16T17:55:14.657" v="1641" actId="207"/>
          <ac:spMkLst>
            <pc:docMk/>
            <pc:sldMk cId="1926549241" sldId="2315"/>
            <ac:spMk id="10" creationId="{5B3005FC-39B9-4FE2-AF2E-FA5138ACCA7F}"/>
          </ac:spMkLst>
        </pc:spChg>
        <pc:spChg chg="mod">
          <ac:chgData name="Nicole Welch" userId="4bbf8b27-f36f-4029-b936-1f4b065af9e0" providerId="ADAL" clId="{ECA9C3CA-5503-447D-9886-71BEF1A6310E}" dt="2019-10-16T17:55:14.657" v="1641" actId="207"/>
          <ac:spMkLst>
            <pc:docMk/>
            <pc:sldMk cId="1926549241" sldId="2315"/>
            <ac:spMk id="11" creationId="{15CCCFF0-6B85-4DD4-80E0-D32FEF3B570D}"/>
          </ac:spMkLst>
        </pc:spChg>
        <pc:spChg chg="mod">
          <ac:chgData name="Nicole Welch" userId="4bbf8b27-f36f-4029-b936-1f4b065af9e0" providerId="ADAL" clId="{ECA9C3CA-5503-447D-9886-71BEF1A6310E}" dt="2019-10-16T17:55:14.657" v="1641" actId="207"/>
          <ac:spMkLst>
            <pc:docMk/>
            <pc:sldMk cId="1926549241" sldId="2315"/>
            <ac:spMk id="12" creationId="{774AD0B9-3F71-46B9-934B-F212BC3C6C69}"/>
          </ac:spMkLst>
        </pc:spChg>
        <pc:spChg chg="mod">
          <ac:chgData name="Nicole Welch" userId="4bbf8b27-f36f-4029-b936-1f4b065af9e0" providerId="ADAL" clId="{ECA9C3CA-5503-447D-9886-71BEF1A6310E}" dt="2019-10-16T17:55:14.657" v="1641" actId="207"/>
          <ac:spMkLst>
            <pc:docMk/>
            <pc:sldMk cId="1926549241" sldId="2315"/>
            <ac:spMk id="13" creationId="{8C541003-0CB9-4465-8E98-9AB5B95CE21E}"/>
          </ac:spMkLst>
        </pc:spChg>
        <pc:spChg chg="mod">
          <ac:chgData name="Nicole Welch" userId="4bbf8b27-f36f-4029-b936-1f4b065af9e0" providerId="ADAL" clId="{ECA9C3CA-5503-447D-9886-71BEF1A6310E}" dt="2019-10-16T17:55:14.657" v="1641" actId="207"/>
          <ac:spMkLst>
            <pc:docMk/>
            <pc:sldMk cId="1926549241" sldId="2315"/>
            <ac:spMk id="14" creationId="{04239ACB-227E-463A-8425-35B78774CD83}"/>
          </ac:spMkLst>
        </pc:spChg>
        <pc:spChg chg="mod">
          <ac:chgData name="Nicole Welch" userId="4bbf8b27-f36f-4029-b936-1f4b065af9e0" providerId="ADAL" clId="{ECA9C3CA-5503-447D-9886-71BEF1A6310E}" dt="2019-10-16T17:55:29.572" v="1642" actId="208"/>
          <ac:spMkLst>
            <pc:docMk/>
            <pc:sldMk cId="1926549241" sldId="2315"/>
            <ac:spMk id="42" creationId="{9DDC58D5-3458-4F3D-AC89-B5415D7A36C6}"/>
          </ac:spMkLst>
        </pc:spChg>
        <pc:spChg chg="mod">
          <ac:chgData name="Nicole Welch" userId="4bbf8b27-f36f-4029-b936-1f4b065af9e0" providerId="ADAL" clId="{ECA9C3CA-5503-447D-9886-71BEF1A6310E}" dt="2019-10-16T17:55:14.657" v="1641" actId="207"/>
          <ac:spMkLst>
            <pc:docMk/>
            <pc:sldMk cId="1926549241" sldId="2315"/>
            <ac:spMk id="47" creationId="{2C048C4B-C61A-40EA-8C0F-166CE8E4BD66}"/>
          </ac:spMkLst>
        </pc:spChg>
        <pc:spChg chg="mod">
          <ac:chgData name="Nicole Welch" userId="4bbf8b27-f36f-4029-b936-1f4b065af9e0" providerId="ADAL" clId="{ECA9C3CA-5503-447D-9886-71BEF1A6310E}" dt="2019-10-16T17:55:34.534" v="1643" actId="1076"/>
          <ac:spMkLst>
            <pc:docMk/>
            <pc:sldMk cId="1926549241" sldId="2315"/>
            <ac:spMk id="51" creationId="{2EC81DD8-F9BF-4187-B296-E5E636794710}"/>
          </ac:spMkLst>
        </pc:spChg>
        <pc:spChg chg="mod">
          <ac:chgData name="Nicole Welch" userId="4bbf8b27-f36f-4029-b936-1f4b065af9e0" providerId="ADAL" clId="{ECA9C3CA-5503-447D-9886-71BEF1A6310E}" dt="2019-10-16T17:55:14.657" v="1641" actId="207"/>
          <ac:spMkLst>
            <pc:docMk/>
            <pc:sldMk cId="1926549241" sldId="2315"/>
            <ac:spMk id="52" creationId="{875BA9CE-5A3A-4A6C-B181-310A5BDB9CFB}"/>
          </ac:spMkLst>
        </pc:spChg>
        <pc:grpChg chg="mod">
          <ac:chgData name="Nicole Welch" userId="4bbf8b27-f36f-4029-b936-1f4b065af9e0" providerId="ADAL" clId="{ECA9C3CA-5503-447D-9886-71BEF1A6310E}" dt="2019-10-16T17:55:03.135" v="1640" actId="1036"/>
          <ac:grpSpMkLst>
            <pc:docMk/>
            <pc:sldMk cId="1926549241" sldId="2315"/>
            <ac:grpSpMk id="17" creationId="{C441CEE7-83AB-4940-BBB1-550D9C3E0E8D}"/>
          </ac:grpSpMkLst>
        </pc:grpChg>
        <pc:grpChg chg="mod">
          <ac:chgData name="Nicole Welch" userId="4bbf8b27-f36f-4029-b936-1f4b065af9e0" providerId="ADAL" clId="{ECA9C3CA-5503-447D-9886-71BEF1A6310E}" dt="2019-10-16T17:55:03.135" v="1640" actId="1036"/>
          <ac:grpSpMkLst>
            <pc:docMk/>
            <pc:sldMk cId="1926549241" sldId="2315"/>
            <ac:grpSpMk id="20" creationId="{8114E2CF-7D75-40E0-BB6F-FBB57B29C07C}"/>
          </ac:grpSpMkLst>
        </pc:grpChg>
        <pc:grpChg chg="mod">
          <ac:chgData name="Nicole Welch" userId="4bbf8b27-f36f-4029-b936-1f4b065af9e0" providerId="ADAL" clId="{ECA9C3CA-5503-447D-9886-71BEF1A6310E}" dt="2019-10-16T17:55:03.135" v="1640" actId="1036"/>
          <ac:grpSpMkLst>
            <pc:docMk/>
            <pc:sldMk cId="1926549241" sldId="2315"/>
            <ac:grpSpMk id="23" creationId="{DC85CE87-7AA6-412D-9C90-D96E959461FA}"/>
          </ac:grpSpMkLst>
        </pc:grpChg>
        <pc:grpChg chg="mod">
          <ac:chgData name="Nicole Welch" userId="4bbf8b27-f36f-4029-b936-1f4b065af9e0" providerId="ADAL" clId="{ECA9C3CA-5503-447D-9886-71BEF1A6310E}" dt="2019-10-16T17:55:03.135" v="1640" actId="1036"/>
          <ac:grpSpMkLst>
            <pc:docMk/>
            <pc:sldMk cId="1926549241" sldId="2315"/>
            <ac:grpSpMk id="26" creationId="{A34B3B00-5243-4FB1-BEEE-E28729CD0580}"/>
          </ac:grpSpMkLst>
        </pc:grpChg>
        <pc:grpChg chg="mod">
          <ac:chgData name="Nicole Welch" userId="4bbf8b27-f36f-4029-b936-1f4b065af9e0" providerId="ADAL" clId="{ECA9C3CA-5503-447D-9886-71BEF1A6310E}" dt="2019-10-16T17:55:03.135" v="1640" actId="1036"/>
          <ac:grpSpMkLst>
            <pc:docMk/>
            <pc:sldMk cId="1926549241" sldId="2315"/>
            <ac:grpSpMk id="29" creationId="{746A8D7B-1C76-44C6-AC90-716144E035BE}"/>
          </ac:grpSpMkLst>
        </pc:grpChg>
        <pc:grpChg chg="mod">
          <ac:chgData name="Nicole Welch" userId="4bbf8b27-f36f-4029-b936-1f4b065af9e0" providerId="ADAL" clId="{ECA9C3CA-5503-447D-9886-71BEF1A6310E}" dt="2019-10-16T17:55:03.135" v="1640" actId="1036"/>
          <ac:grpSpMkLst>
            <pc:docMk/>
            <pc:sldMk cId="1926549241" sldId="2315"/>
            <ac:grpSpMk id="32" creationId="{1019882B-782A-4842-9A76-D47D3A4EAF3E}"/>
          </ac:grpSpMkLst>
        </pc:grpChg>
        <pc:grpChg chg="mod">
          <ac:chgData name="Nicole Welch" userId="4bbf8b27-f36f-4029-b936-1f4b065af9e0" providerId="ADAL" clId="{ECA9C3CA-5503-447D-9886-71BEF1A6310E}" dt="2019-10-16T17:55:03.135" v="1640" actId="1036"/>
          <ac:grpSpMkLst>
            <pc:docMk/>
            <pc:sldMk cId="1926549241" sldId="2315"/>
            <ac:grpSpMk id="35" creationId="{9BE530AB-C0A2-4BE8-A10E-0F12D0D181EB}"/>
          </ac:grpSpMkLst>
        </pc:grpChg>
        <pc:grpChg chg="mod">
          <ac:chgData name="Nicole Welch" userId="4bbf8b27-f36f-4029-b936-1f4b065af9e0" providerId="ADAL" clId="{ECA9C3CA-5503-447D-9886-71BEF1A6310E}" dt="2019-10-16T17:55:29.572" v="1642" actId="208"/>
          <ac:grpSpMkLst>
            <pc:docMk/>
            <pc:sldMk cId="1926549241" sldId="2315"/>
            <ac:grpSpMk id="38" creationId="{D802890D-10FB-4E99-9492-770422BF88C3}"/>
          </ac:grpSpMkLst>
        </pc:grpChg>
        <pc:grpChg chg="mod">
          <ac:chgData name="Nicole Welch" userId="4bbf8b27-f36f-4029-b936-1f4b065af9e0" providerId="ADAL" clId="{ECA9C3CA-5503-447D-9886-71BEF1A6310E}" dt="2019-10-16T17:55:29.572" v="1642" actId="208"/>
          <ac:grpSpMkLst>
            <pc:docMk/>
            <pc:sldMk cId="1926549241" sldId="2315"/>
            <ac:grpSpMk id="43" creationId="{D057838E-82AF-4261-9460-28E5CC5593AC}"/>
          </ac:grpSpMkLst>
        </pc:grpChg>
        <pc:grpChg chg="mod">
          <ac:chgData name="Nicole Welch" userId="4bbf8b27-f36f-4029-b936-1f4b065af9e0" providerId="ADAL" clId="{ECA9C3CA-5503-447D-9886-71BEF1A6310E}" dt="2019-10-16T17:55:03.135" v="1640" actId="1036"/>
          <ac:grpSpMkLst>
            <pc:docMk/>
            <pc:sldMk cId="1926549241" sldId="2315"/>
            <ac:grpSpMk id="48" creationId="{E1060B08-8B6D-4D33-B99E-E0F81F721231}"/>
          </ac:grpSpMkLst>
        </pc:grpChg>
        <pc:grpChg chg="mod">
          <ac:chgData name="Nicole Welch" userId="4bbf8b27-f36f-4029-b936-1f4b065af9e0" providerId="ADAL" clId="{ECA9C3CA-5503-447D-9886-71BEF1A6310E}" dt="2019-10-16T17:55:03.135" v="1640" actId="1036"/>
          <ac:grpSpMkLst>
            <pc:docMk/>
            <pc:sldMk cId="1926549241" sldId="2315"/>
            <ac:grpSpMk id="54" creationId="{CED6B828-E667-480F-8226-2B3B605E612E}"/>
          </ac:grpSpMkLst>
        </pc:grpChg>
        <pc:picChg chg="mod">
          <ac:chgData name="Nicole Welch" userId="4bbf8b27-f36f-4029-b936-1f4b065af9e0" providerId="ADAL" clId="{ECA9C3CA-5503-447D-9886-71BEF1A6310E}" dt="2019-10-16T17:54:50.990" v="1612" actId="1076"/>
          <ac:picMkLst>
            <pc:docMk/>
            <pc:sldMk cId="1926549241" sldId="2315"/>
            <ac:picMk id="57" creationId="{4B6943BA-FFDE-4451-8F60-AE0050753123}"/>
          </ac:picMkLst>
        </pc:picChg>
        <pc:cxnChg chg="mod">
          <ac:chgData name="Nicole Welch" userId="4bbf8b27-f36f-4029-b936-1f4b065af9e0" providerId="ADAL" clId="{ECA9C3CA-5503-447D-9886-71BEF1A6310E}" dt="2019-10-16T17:55:03.135" v="1640" actId="1036"/>
          <ac:cxnSpMkLst>
            <pc:docMk/>
            <pc:sldMk cId="1926549241" sldId="2315"/>
            <ac:cxnSpMk id="15" creationId="{14E060A6-C48A-4D1B-9E65-7BCBA736A3D9}"/>
          </ac:cxnSpMkLst>
        </pc:cxnChg>
        <pc:cxnChg chg="mod">
          <ac:chgData name="Nicole Welch" userId="4bbf8b27-f36f-4029-b936-1f4b065af9e0" providerId="ADAL" clId="{ECA9C3CA-5503-447D-9886-71BEF1A6310E}" dt="2019-10-16T17:55:03.135" v="1640" actId="1036"/>
          <ac:cxnSpMkLst>
            <pc:docMk/>
            <pc:sldMk cId="1926549241" sldId="2315"/>
            <ac:cxnSpMk id="16" creationId="{62242D50-0E82-423C-BAFA-9F82A986AF52}"/>
          </ac:cxnSpMkLst>
        </pc:cxnChg>
      </pc:sldChg>
      <pc:sldChg chg="del">
        <pc:chgData name="Nicole Welch" userId="4bbf8b27-f36f-4029-b936-1f4b065af9e0" providerId="ADAL" clId="{ECA9C3CA-5503-447D-9886-71BEF1A6310E}" dt="2019-10-16T17:59:49.948" v="1686" actId="47"/>
        <pc:sldMkLst>
          <pc:docMk/>
          <pc:sldMk cId="2993746540" sldId="2316"/>
        </pc:sldMkLst>
      </pc:sldChg>
      <pc:sldChg chg="addSp modSp">
        <pc:chgData name="Nicole Welch" userId="4bbf8b27-f36f-4029-b936-1f4b065af9e0" providerId="ADAL" clId="{ECA9C3CA-5503-447D-9886-71BEF1A6310E}" dt="2019-10-16T18:28:40.625" v="2143" actId="1076"/>
        <pc:sldMkLst>
          <pc:docMk/>
          <pc:sldMk cId="1368733695" sldId="2318"/>
        </pc:sldMkLst>
        <pc:spChg chg="mod">
          <ac:chgData name="Nicole Welch" userId="4bbf8b27-f36f-4029-b936-1f4b065af9e0" providerId="ADAL" clId="{ECA9C3CA-5503-447D-9886-71BEF1A6310E}" dt="2019-10-16T18:28:40.625" v="2143" actId="1076"/>
          <ac:spMkLst>
            <pc:docMk/>
            <pc:sldMk cId="1368733695" sldId="2318"/>
            <ac:spMk id="4" creationId="{1EEF0A0F-BA93-448F-B0F2-650D394C5121}"/>
          </ac:spMkLst>
        </pc:spChg>
        <pc:spChg chg="add mod">
          <ac:chgData name="Nicole Welch" userId="4bbf8b27-f36f-4029-b936-1f4b065af9e0" providerId="ADAL" clId="{ECA9C3CA-5503-447D-9886-71BEF1A6310E}" dt="2019-10-16T18:28:03.546" v="2138" actId="207"/>
          <ac:spMkLst>
            <pc:docMk/>
            <pc:sldMk cId="1368733695" sldId="2318"/>
            <ac:spMk id="42" creationId="{857DD6B5-EA1D-48F3-8D3B-9F49AA0B2033}"/>
          </ac:spMkLst>
        </pc:spChg>
        <pc:spChg chg="add mod">
          <ac:chgData name="Nicole Welch" userId="4bbf8b27-f36f-4029-b936-1f4b065af9e0" providerId="ADAL" clId="{ECA9C3CA-5503-447D-9886-71BEF1A6310E}" dt="2019-10-16T18:28:03.546" v="2138" actId="207"/>
          <ac:spMkLst>
            <pc:docMk/>
            <pc:sldMk cId="1368733695" sldId="2318"/>
            <ac:spMk id="44" creationId="{323DAA5F-8FD4-49A3-8DAD-C1CBC3E3F389}"/>
          </ac:spMkLst>
        </pc:spChg>
        <pc:spChg chg="mod">
          <ac:chgData name="Nicole Welch" userId="4bbf8b27-f36f-4029-b936-1f4b065af9e0" providerId="ADAL" clId="{ECA9C3CA-5503-447D-9886-71BEF1A6310E}" dt="2019-10-16T18:28:08.162" v="2139" actId="207"/>
          <ac:spMkLst>
            <pc:docMk/>
            <pc:sldMk cId="1368733695" sldId="2318"/>
            <ac:spMk id="46" creationId="{20FB718B-B29E-4BA5-9525-13DB94B12E91}"/>
          </ac:spMkLst>
        </pc:spChg>
        <pc:spChg chg="mod">
          <ac:chgData name="Nicole Welch" userId="4bbf8b27-f36f-4029-b936-1f4b065af9e0" providerId="ADAL" clId="{ECA9C3CA-5503-447D-9886-71BEF1A6310E}" dt="2019-10-16T18:28:32.375" v="2142" actId="207"/>
          <ac:spMkLst>
            <pc:docMk/>
            <pc:sldMk cId="1368733695" sldId="2318"/>
            <ac:spMk id="79" creationId="{643F4F3C-1AFD-40E8-BE66-196404DD847C}"/>
          </ac:spMkLst>
        </pc:spChg>
        <pc:spChg chg="mod">
          <ac:chgData name="Nicole Welch" userId="4bbf8b27-f36f-4029-b936-1f4b065af9e0" providerId="ADAL" clId="{ECA9C3CA-5503-447D-9886-71BEF1A6310E}" dt="2019-10-16T18:28:32.375" v="2142" actId="207"/>
          <ac:spMkLst>
            <pc:docMk/>
            <pc:sldMk cId="1368733695" sldId="2318"/>
            <ac:spMk id="82" creationId="{45B492B9-7AEF-42FD-9DAC-FD120B2B3E6E}"/>
          </ac:spMkLst>
        </pc:spChg>
        <pc:spChg chg="mod">
          <ac:chgData name="Nicole Welch" userId="4bbf8b27-f36f-4029-b936-1f4b065af9e0" providerId="ADAL" clId="{ECA9C3CA-5503-447D-9886-71BEF1A6310E}" dt="2019-10-16T18:28:32.375" v="2142" actId="207"/>
          <ac:spMkLst>
            <pc:docMk/>
            <pc:sldMk cId="1368733695" sldId="2318"/>
            <ac:spMk id="84" creationId="{97CAE637-E2AB-4D2B-AFDF-8D1D5E0DB795}"/>
          </ac:spMkLst>
        </pc:spChg>
        <pc:grpChg chg="mod">
          <ac:chgData name="Nicole Welch" userId="4bbf8b27-f36f-4029-b936-1f4b065af9e0" providerId="ADAL" clId="{ECA9C3CA-5503-447D-9886-71BEF1A6310E}" dt="2019-10-16T18:28:01.205" v="2137" actId="571"/>
          <ac:grpSpMkLst>
            <pc:docMk/>
            <pc:sldMk cId="1368733695" sldId="2318"/>
            <ac:grpSpMk id="5" creationId="{18358BB6-33E4-45F0-B32A-9CFA2FEBD03B}"/>
          </ac:grpSpMkLst>
        </pc:grpChg>
        <pc:grpChg chg="mod">
          <ac:chgData name="Nicole Welch" userId="4bbf8b27-f36f-4029-b936-1f4b065af9e0" providerId="ADAL" clId="{ECA9C3CA-5503-447D-9886-71BEF1A6310E}" dt="2019-10-16T18:28:01.205" v="2137" actId="571"/>
          <ac:grpSpMkLst>
            <pc:docMk/>
            <pc:sldMk cId="1368733695" sldId="2318"/>
            <ac:grpSpMk id="35" creationId="{4ECB5671-B66C-4614-A8F1-2C413CE5DD18}"/>
          </ac:grpSpMkLst>
        </pc:grpChg>
        <pc:grpChg chg="mod">
          <ac:chgData name="Nicole Welch" userId="4bbf8b27-f36f-4029-b936-1f4b065af9e0" providerId="ADAL" clId="{ECA9C3CA-5503-447D-9886-71BEF1A6310E}" dt="2019-10-16T18:28:01.205" v="2137" actId="571"/>
          <ac:grpSpMkLst>
            <pc:docMk/>
            <pc:sldMk cId="1368733695" sldId="2318"/>
            <ac:grpSpMk id="39" creationId="{ACB0FE73-CAE0-465D-912C-36BB71F592EC}"/>
          </ac:grpSpMkLst>
        </pc:grpChg>
        <pc:grpChg chg="mod">
          <ac:chgData name="Nicole Welch" userId="4bbf8b27-f36f-4029-b936-1f4b065af9e0" providerId="ADAL" clId="{ECA9C3CA-5503-447D-9886-71BEF1A6310E}" dt="2019-10-16T18:28:11.267" v="2140" actId="207"/>
          <ac:grpSpMkLst>
            <pc:docMk/>
            <pc:sldMk cId="1368733695" sldId="2318"/>
            <ac:grpSpMk id="77" creationId="{6701F1B9-9603-4B36-9A29-721BEE624108}"/>
          </ac:grpSpMkLst>
        </pc:grpChg>
        <pc:picChg chg="mod">
          <ac:chgData name="Nicole Welch" userId="4bbf8b27-f36f-4029-b936-1f4b065af9e0" providerId="ADAL" clId="{ECA9C3CA-5503-447D-9886-71BEF1A6310E}" dt="2019-10-16T18:26:50.547" v="2129" actId="1076"/>
          <ac:picMkLst>
            <pc:docMk/>
            <pc:sldMk cId="1368733695" sldId="2318"/>
            <ac:picMk id="43" creationId="{7C603015-AF13-41F7-831E-EA027D3EF69A}"/>
          </ac:picMkLst>
        </pc:picChg>
        <pc:picChg chg="mod">
          <ac:chgData name="Nicole Welch" userId="4bbf8b27-f36f-4029-b936-1f4b065af9e0" providerId="ADAL" clId="{ECA9C3CA-5503-447D-9886-71BEF1A6310E}" dt="2019-10-16T18:28:26.255" v="2141" actId="208"/>
          <ac:picMkLst>
            <pc:docMk/>
            <pc:sldMk cId="1368733695" sldId="2318"/>
            <ac:picMk id="57" creationId="{CFE63643-FA35-4FFA-B6A3-81533C66D538}"/>
          </ac:picMkLst>
        </pc:picChg>
        <pc:picChg chg="mod">
          <ac:chgData name="Nicole Welch" userId="4bbf8b27-f36f-4029-b936-1f4b065af9e0" providerId="ADAL" clId="{ECA9C3CA-5503-447D-9886-71BEF1A6310E}" dt="2019-10-16T18:28:26.255" v="2141" actId="208"/>
          <ac:picMkLst>
            <pc:docMk/>
            <pc:sldMk cId="1368733695" sldId="2318"/>
            <ac:picMk id="61" creationId="{AEB83800-C09B-4B49-9F30-97121C5A6DA7}"/>
          </ac:picMkLst>
        </pc:picChg>
        <pc:picChg chg="mod">
          <ac:chgData name="Nicole Welch" userId="4bbf8b27-f36f-4029-b936-1f4b065af9e0" providerId="ADAL" clId="{ECA9C3CA-5503-447D-9886-71BEF1A6310E}" dt="2019-10-16T18:28:26.255" v="2141" actId="208"/>
          <ac:picMkLst>
            <pc:docMk/>
            <pc:sldMk cId="1368733695" sldId="2318"/>
            <ac:picMk id="64" creationId="{ED1B9D8D-2FCF-4BE5-AC53-A99AE6AB195D}"/>
          </ac:picMkLst>
        </pc:picChg>
        <pc:picChg chg="mod">
          <ac:chgData name="Nicole Welch" userId="4bbf8b27-f36f-4029-b936-1f4b065af9e0" providerId="ADAL" clId="{ECA9C3CA-5503-447D-9886-71BEF1A6310E}" dt="2019-10-16T18:28:26.255" v="2141" actId="208"/>
          <ac:picMkLst>
            <pc:docMk/>
            <pc:sldMk cId="1368733695" sldId="2318"/>
            <ac:picMk id="67" creationId="{8C5D45C2-35C5-47C5-BB72-ADF20431BBD0}"/>
          </ac:picMkLst>
        </pc:picChg>
      </pc:sldChg>
      <pc:sldChg chg="del">
        <pc:chgData name="Nicole Welch" userId="4bbf8b27-f36f-4029-b936-1f4b065af9e0" providerId="ADAL" clId="{ECA9C3CA-5503-447D-9886-71BEF1A6310E}" dt="2019-10-16T18:00:02.032" v="1688" actId="47"/>
        <pc:sldMkLst>
          <pc:docMk/>
          <pc:sldMk cId="695111791" sldId="2319"/>
        </pc:sldMkLst>
      </pc:sldChg>
      <pc:sldChg chg="del">
        <pc:chgData name="Nicole Welch" userId="4bbf8b27-f36f-4029-b936-1f4b065af9e0" providerId="ADAL" clId="{ECA9C3CA-5503-447D-9886-71BEF1A6310E}" dt="2019-10-16T17:58:48.684" v="1678" actId="47"/>
        <pc:sldMkLst>
          <pc:docMk/>
          <pc:sldMk cId="1767911391" sldId="2792"/>
        </pc:sldMkLst>
      </pc:sldChg>
      <pc:sldChg chg="modSp del">
        <pc:chgData name="Nicole Welch" userId="4bbf8b27-f36f-4029-b936-1f4b065af9e0" providerId="ADAL" clId="{ECA9C3CA-5503-447D-9886-71BEF1A6310E}" dt="2019-10-16T17:58:51.374" v="1679" actId="47"/>
        <pc:sldMkLst>
          <pc:docMk/>
          <pc:sldMk cId="384764762" sldId="2793"/>
        </pc:sldMkLst>
        <pc:spChg chg="mod">
          <ac:chgData name="Nicole Welch" userId="4bbf8b27-f36f-4029-b936-1f4b065af9e0" providerId="ADAL" clId="{ECA9C3CA-5503-447D-9886-71BEF1A6310E}" dt="2019-10-16T16:59:21.966" v="628" actId="27636"/>
          <ac:spMkLst>
            <pc:docMk/>
            <pc:sldMk cId="384764762" sldId="2793"/>
            <ac:spMk id="3" creationId="{BE2BE807-4003-42B1-B8EE-F63B100AF780}"/>
          </ac:spMkLst>
        </pc:spChg>
      </pc:sldChg>
      <pc:sldChg chg="addSp delSp modSp mod modClrScheme chgLayout">
        <pc:chgData name="Nicole Welch" userId="4bbf8b27-f36f-4029-b936-1f4b065af9e0" providerId="ADAL" clId="{ECA9C3CA-5503-447D-9886-71BEF1A6310E}" dt="2019-10-16T19:58:50.766" v="2504" actId="20577"/>
        <pc:sldMkLst>
          <pc:docMk/>
          <pc:sldMk cId="2587744755" sldId="2794"/>
        </pc:sldMkLst>
        <pc:spChg chg="add mod ord">
          <ac:chgData name="Nicole Welch" userId="4bbf8b27-f36f-4029-b936-1f4b065af9e0" providerId="ADAL" clId="{ECA9C3CA-5503-447D-9886-71BEF1A6310E}" dt="2019-10-16T19:58:50.766" v="2504" actId="20577"/>
          <ac:spMkLst>
            <pc:docMk/>
            <pc:sldMk cId="2587744755" sldId="2794"/>
            <ac:spMk id="2" creationId="{013D0417-4D44-48F9-B673-00808C6D640D}"/>
          </ac:spMkLst>
        </pc:spChg>
        <pc:spChg chg="add mod ord">
          <ac:chgData name="Nicole Welch" userId="4bbf8b27-f36f-4029-b936-1f4b065af9e0" providerId="ADAL" clId="{ECA9C3CA-5503-447D-9886-71BEF1A6310E}" dt="2019-10-16T19:57:25.849" v="2484" actId="20577"/>
          <ac:spMkLst>
            <pc:docMk/>
            <pc:sldMk cId="2587744755" sldId="2794"/>
            <ac:spMk id="3" creationId="{857C8272-B662-48B7-8803-42488D63E139}"/>
          </ac:spMkLst>
        </pc:spChg>
        <pc:picChg chg="del mod">
          <ac:chgData name="Nicole Welch" userId="4bbf8b27-f36f-4029-b936-1f4b065af9e0" providerId="ADAL" clId="{ECA9C3CA-5503-447D-9886-71BEF1A6310E}" dt="2019-10-16T18:01:52.948" v="2075" actId="478"/>
          <ac:picMkLst>
            <pc:docMk/>
            <pc:sldMk cId="2587744755" sldId="2794"/>
            <ac:picMk id="5" creationId="{6FBFAE31-0D1C-4079-A1B0-C55638D2BD20}"/>
          </ac:picMkLst>
        </pc:picChg>
      </pc:sldChg>
      <pc:sldChg chg="addSp delSp modSp">
        <pc:chgData name="Nicole Welch" userId="4bbf8b27-f36f-4029-b936-1f4b065af9e0" providerId="ADAL" clId="{ECA9C3CA-5503-447D-9886-71BEF1A6310E}" dt="2019-10-16T19:47:50.771" v="2464" actId="20577"/>
        <pc:sldMkLst>
          <pc:docMk/>
          <pc:sldMk cId="4138591048" sldId="4479"/>
        </pc:sldMkLst>
        <pc:spChg chg="mod">
          <ac:chgData name="Nicole Welch" userId="4bbf8b27-f36f-4029-b936-1f4b065af9e0" providerId="ADAL" clId="{ECA9C3CA-5503-447D-9886-71BEF1A6310E}" dt="2019-10-16T17:22:00.935" v="690" actId="14100"/>
          <ac:spMkLst>
            <pc:docMk/>
            <pc:sldMk cId="4138591048" sldId="4479"/>
            <ac:spMk id="2" creationId="{F6BF6460-40C5-4061-AB70-848586ACEB37}"/>
          </ac:spMkLst>
        </pc:spChg>
        <pc:spChg chg="mod">
          <ac:chgData name="Nicole Welch" userId="4bbf8b27-f36f-4029-b936-1f4b065af9e0" providerId="ADAL" clId="{ECA9C3CA-5503-447D-9886-71BEF1A6310E}" dt="2019-10-16T19:47:50.771" v="2464" actId="20577"/>
          <ac:spMkLst>
            <pc:docMk/>
            <pc:sldMk cId="4138591048" sldId="4479"/>
            <ac:spMk id="10" creationId="{22855FC9-0CCF-4381-97B7-0DC97AEA9D24}"/>
          </ac:spMkLst>
        </pc:spChg>
        <pc:spChg chg="mod">
          <ac:chgData name="Nicole Welch" userId="4bbf8b27-f36f-4029-b936-1f4b065af9e0" providerId="ADAL" clId="{ECA9C3CA-5503-447D-9886-71BEF1A6310E}" dt="2019-10-16T17:20:50.455" v="673" actId="208"/>
          <ac:spMkLst>
            <pc:docMk/>
            <pc:sldMk cId="4138591048" sldId="4479"/>
            <ac:spMk id="27" creationId="{009E9A6C-F682-4DEB-B444-7E16A916852F}"/>
          </ac:spMkLst>
        </pc:spChg>
        <pc:spChg chg="mod">
          <ac:chgData name="Nicole Welch" userId="4bbf8b27-f36f-4029-b936-1f4b065af9e0" providerId="ADAL" clId="{ECA9C3CA-5503-447D-9886-71BEF1A6310E}" dt="2019-10-16T17:21:26.296" v="677" actId="2085"/>
          <ac:spMkLst>
            <pc:docMk/>
            <pc:sldMk cId="4138591048" sldId="4479"/>
            <ac:spMk id="29" creationId="{6C05D993-E837-4C98-92E6-FF8FAB1D1CE5}"/>
          </ac:spMkLst>
        </pc:spChg>
        <pc:spChg chg="mod">
          <ac:chgData name="Nicole Welch" userId="4bbf8b27-f36f-4029-b936-1f4b065af9e0" providerId="ADAL" clId="{ECA9C3CA-5503-447D-9886-71BEF1A6310E}" dt="2019-10-16T17:21:31.371" v="678" actId="2085"/>
          <ac:spMkLst>
            <pc:docMk/>
            <pc:sldMk cId="4138591048" sldId="4479"/>
            <ac:spMk id="32" creationId="{E178027B-D40D-42BF-A736-21ABA81529EB}"/>
          </ac:spMkLst>
        </pc:spChg>
        <pc:spChg chg="del">
          <ac:chgData name="Nicole Welch" userId="4bbf8b27-f36f-4029-b936-1f4b065af9e0" providerId="ADAL" clId="{ECA9C3CA-5503-447D-9886-71BEF1A6310E}" dt="2019-10-16T16:20:31.301" v="2" actId="478"/>
          <ac:spMkLst>
            <pc:docMk/>
            <pc:sldMk cId="4138591048" sldId="4479"/>
            <ac:spMk id="34" creationId="{3A33413D-446A-4DD9-8CB5-379F9F20D565}"/>
          </ac:spMkLst>
        </pc:spChg>
        <pc:spChg chg="del">
          <ac:chgData name="Nicole Welch" userId="4bbf8b27-f36f-4029-b936-1f4b065af9e0" providerId="ADAL" clId="{ECA9C3CA-5503-447D-9886-71BEF1A6310E}" dt="2019-10-16T16:20:38.748" v="5" actId="478"/>
          <ac:spMkLst>
            <pc:docMk/>
            <pc:sldMk cId="4138591048" sldId="4479"/>
            <ac:spMk id="35" creationId="{F5D17496-A2AC-49A8-A43A-29D6FECF4D05}"/>
          </ac:spMkLst>
        </pc:spChg>
        <pc:spChg chg="mod">
          <ac:chgData name="Nicole Welch" userId="4bbf8b27-f36f-4029-b936-1f4b065af9e0" providerId="ADAL" clId="{ECA9C3CA-5503-447D-9886-71BEF1A6310E}" dt="2019-10-16T16:27:00.623" v="154" actId="1038"/>
          <ac:spMkLst>
            <pc:docMk/>
            <pc:sldMk cId="4138591048" sldId="4479"/>
            <ac:spMk id="40" creationId="{40917FCB-FE26-4CD2-86B9-854F5176D692}"/>
          </ac:spMkLst>
        </pc:spChg>
        <pc:spChg chg="mod">
          <ac:chgData name="Nicole Welch" userId="4bbf8b27-f36f-4029-b936-1f4b065af9e0" providerId="ADAL" clId="{ECA9C3CA-5503-447D-9886-71BEF1A6310E}" dt="2019-10-16T17:21:02.017" v="674" actId="207"/>
          <ac:spMkLst>
            <pc:docMk/>
            <pc:sldMk cId="4138591048" sldId="4479"/>
            <ac:spMk id="41" creationId="{2F1D7D66-F396-4195-8ABD-8B5CD25B9640}"/>
          </ac:spMkLst>
        </pc:spChg>
        <pc:spChg chg="del">
          <ac:chgData name="Nicole Welch" userId="4bbf8b27-f36f-4029-b936-1f4b065af9e0" providerId="ADAL" clId="{ECA9C3CA-5503-447D-9886-71BEF1A6310E}" dt="2019-10-16T16:20:38.748" v="5" actId="478"/>
          <ac:spMkLst>
            <pc:docMk/>
            <pc:sldMk cId="4138591048" sldId="4479"/>
            <ac:spMk id="42" creationId="{524E4218-1D5F-49D7-9235-CFCC93F12ACF}"/>
          </ac:spMkLst>
        </pc:spChg>
        <pc:spChg chg="mod">
          <ac:chgData name="Nicole Welch" userId="4bbf8b27-f36f-4029-b936-1f4b065af9e0" providerId="ADAL" clId="{ECA9C3CA-5503-447D-9886-71BEF1A6310E}" dt="2019-10-16T17:21:02.017" v="674" actId="207"/>
          <ac:spMkLst>
            <pc:docMk/>
            <pc:sldMk cId="4138591048" sldId="4479"/>
            <ac:spMk id="43" creationId="{411B0740-B1A2-4BE3-983C-26F10E2093FF}"/>
          </ac:spMkLst>
        </pc:spChg>
        <pc:spChg chg="mod">
          <ac:chgData name="Nicole Welch" userId="4bbf8b27-f36f-4029-b936-1f4b065af9e0" providerId="ADAL" clId="{ECA9C3CA-5503-447D-9886-71BEF1A6310E}" dt="2019-10-16T17:21:02.017" v="674" actId="207"/>
          <ac:spMkLst>
            <pc:docMk/>
            <pc:sldMk cId="4138591048" sldId="4479"/>
            <ac:spMk id="44" creationId="{20ACC074-E790-47E8-95B1-BB3E50C1461E}"/>
          </ac:spMkLst>
        </pc:spChg>
        <pc:spChg chg="mod">
          <ac:chgData name="Nicole Welch" userId="4bbf8b27-f36f-4029-b936-1f4b065af9e0" providerId="ADAL" clId="{ECA9C3CA-5503-447D-9886-71BEF1A6310E}" dt="2019-10-16T17:21:02.017" v="674" actId="207"/>
          <ac:spMkLst>
            <pc:docMk/>
            <pc:sldMk cId="4138591048" sldId="4479"/>
            <ac:spMk id="45" creationId="{90DDCABC-8CA3-40AC-BE33-C9872AE9C56E}"/>
          </ac:spMkLst>
        </pc:spChg>
        <pc:spChg chg="add mod">
          <ac:chgData name="Nicole Welch" userId="4bbf8b27-f36f-4029-b936-1f4b065af9e0" providerId="ADAL" clId="{ECA9C3CA-5503-447D-9886-71BEF1A6310E}" dt="2019-10-16T17:21:02.017" v="674" actId="207"/>
          <ac:spMkLst>
            <pc:docMk/>
            <pc:sldMk cId="4138591048" sldId="4479"/>
            <ac:spMk id="51" creationId="{DF4527B0-2E3A-41C3-B0B4-FA79324BA8D2}"/>
          </ac:spMkLst>
        </pc:spChg>
        <pc:spChg chg="mod">
          <ac:chgData name="Nicole Welch" userId="4bbf8b27-f36f-4029-b936-1f4b065af9e0" providerId="ADAL" clId="{ECA9C3CA-5503-447D-9886-71BEF1A6310E}" dt="2019-10-16T16:27:19.870" v="227" actId="20577"/>
          <ac:spMkLst>
            <pc:docMk/>
            <pc:sldMk cId="4138591048" sldId="4479"/>
            <ac:spMk id="138" creationId="{477616BE-EE5A-48AE-BAC7-2DE32CC5E8AC}"/>
          </ac:spMkLst>
        </pc:spChg>
        <pc:spChg chg="mod">
          <ac:chgData name="Nicole Welch" userId="4bbf8b27-f36f-4029-b936-1f4b065af9e0" providerId="ADAL" clId="{ECA9C3CA-5503-447D-9886-71BEF1A6310E}" dt="2019-10-16T16:27:31.271" v="228"/>
          <ac:spMkLst>
            <pc:docMk/>
            <pc:sldMk cId="4138591048" sldId="4479"/>
            <ac:spMk id="142" creationId="{7A7BC790-D8AC-4E17-8F64-D641E3D56C18}"/>
          </ac:spMkLst>
        </pc:spChg>
        <pc:grpChg chg="mod">
          <ac:chgData name="Nicole Welch" userId="4bbf8b27-f36f-4029-b936-1f4b065af9e0" providerId="ADAL" clId="{ECA9C3CA-5503-447D-9886-71BEF1A6310E}" dt="2019-10-16T17:21:02.017" v="674" actId="207"/>
          <ac:grpSpMkLst>
            <pc:docMk/>
            <pc:sldMk cId="4138591048" sldId="4479"/>
            <ac:grpSpMk id="4" creationId="{E45D4A84-0A36-421E-B97C-FAF1D1A5D12B}"/>
          </ac:grpSpMkLst>
        </pc:grpChg>
        <pc:grpChg chg="mod">
          <ac:chgData name="Nicole Welch" userId="4bbf8b27-f36f-4029-b936-1f4b065af9e0" providerId="ADAL" clId="{ECA9C3CA-5503-447D-9886-71BEF1A6310E}" dt="2019-10-16T17:21:02.017" v="674" actId="207"/>
          <ac:grpSpMkLst>
            <pc:docMk/>
            <pc:sldMk cId="4138591048" sldId="4479"/>
            <ac:grpSpMk id="5" creationId="{C3C64DCE-D1A2-4926-B12E-696C32867564}"/>
          </ac:grpSpMkLst>
        </pc:grpChg>
        <pc:grpChg chg="mod">
          <ac:chgData name="Nicole Welch" userId="4bbf8b27-f36f-4029-b936-1f4b065af9e0" providerId="ADAL" clId="{ECA9C3CA-5503-447D-9886-71BEF1A6310E}" dt="2019-10-16T17:21:02.017" v="674" actId="207"/>
          <ac:grpSpMkLst>
            <pc:docMk/>
            <pc:sldMk cId="4138591048" sldId="4479"/>
            <ac:grpSpMk id="19" creationId="{D2F93413-707B-4193-A7AD-16DD11498EC3}"/>
          </ac:grpSpMkLst>
        </pc:grpChg>
        <pc:grpChg chg="del">
          <ac:chgData name="Nicole Welch" userId="4bbf8b27-f36f-4029-b936-1f4b065af9e0" providerId="ADAL" clId="{ECA9C3CA-5503-447D-9886-71BEF1A6310E}" dt="2019-10-16T16:20:38.748" v="5" actId="478"/>
          <ac:grpSpMkLst>
            <pc:docMk/>
            <pc:sldMk cId="4138591048" sldId="4479"/>
            <ac:grpSpMk id="20" creationId="{DA14D7C2-0ECD-41DE-9CF7-BD1AC476BB47}"/>
          </ac:grpSpMkLst>
        </pc:grpChg>
        <pc:grpChg chg="mod">
          <ac:chgData name="Nicole Welch" userId="4bbf8b27-f36f-4029-b936-1f4b065af9e0" providerId="ADAL" clId="{ECA9C3CA-5503-447D-9886-71BEF1A6310E}" dt="2019-10-16T17:21:02.017" v="674" actId="207"/>
          <ac:grpSpMkLst>
            <pc:docMk/>
            <pc:sldMk cId="4138591048" sldId="4479"/>
            <ac:grpSpMk id="21" creationId="{513B25BA-E139-4327-8ADC-21C649B56902}"/>
          </ac:grpSpMkLst>
        </pc:grpChg>
        <pc:grpChg chg="add mod">
          <ac:chgData name="Nicole Welch" userId="4bbf8b27-f36f-4029-b936-1f4b065af9e0" providerId="ADAL" clId="{ECA9C3CA-5503-447D-9886-71BEF1A6310E}" dt="2019-10-16T17:21:02.017" v="674" actId="207"/>
          <ac:grpSpMkLst>
            <pc:docMk/>
            <pc:sldMk cId="4138591048" sldId="4479"/>
            <ac:grpSpMk id="46" creationId="{E94DB9B4-823A-4B85-A244-A8F4A23B4439}"/>
          </ac:grpSpMkLst>
        </pc:grpChg>
        <pc:picChg chg="mod">
          <ac:chgData name="Nicole Welch" userId="4bbf8b27-f36f-4029-b936-1f4b065af9e0" providerId="ADAL" clId="{ECA9C3CA-5503-447D-9886-71BEF1A6310E}" dt="2019-10-16T17:21:02.017" v="674" actId="207"/>
          <ac:picMkLst>
            <pc:docMk/>
            <pc:sldMk cId="4138591048" sldId="4479"/>
            <ac:picMk id="36" creationId="{FE389A63-D607-4BCB-94EB-EAC090BAA4D4}"/>
          </ac:picMkLst>
        </pc:picChg>
        <pc:picChg chg="mod">
          <ac:chgData name="Nicole Welch" userId="4bbf8b27-f36f-4029-b936-1f4b065af9e0" providerId="ADAL" clId="{ECA9C3CA-5503-447D-9886-71BEF1A6310E}" dt="2019-10-16T17:21:02.017" v="674" actId="207"/>
          <ac:picMkLst>
            <pc:docMk/>
            <pc:sldMk cId="4138591048" sldId="4479"/>
            <ac:picMk id="37" creationId="{21E8C59B-4A13-4142-BDED-4C829900FAE8}"/>
          </ac:picMkLst>
        </pc:picChg>
        <pc:picChg chg="del mod">
          <ac:chgData name="Nicole Welch" userId="4bbf8b27-f36f-4029-b936-1f4b065af9e0" providerId="ADAL" clId="{ECA9C3CA-5503-447D-9886-71BEF1A6310E}" dt="2019-10-16T16:20:38.748" v="5" actId="478"/>
          <ac:picMkLst>
            <pc:docMk/>
            <pc:sldMk cId="4138591048" sldId="4479"/>
            <ac:picMk id="38" creationId="{C29F4844-BADE-4536-AD4A-798EE4E30688}"/>
          </ac:picMkLst>
        </pc:picChg>
        <pc:picChg chg="mod">
          <ac:chgData name="Nicole Welch" userId="4bbf8b27-f36f-4029-b936-1f4b065af9e0" providerId="ADAL" clId="{ECA9C3CA-5503-447D-9886-71BEF1A6310E}" dt="2019-10-16T17:21:02.017" v="674" actId="207"/>
          <ac:picMkLst>
            <pc:docMk/>
            <pc:sldMk cId="4138591048" sldId="4479"/>
            <ac:picMk id="39" creationId="{9AE844EC-9C61-4AE3-97AB-88CEDE22FE44}"/>
          </ac:picMkLst>
        </pc:picChg>
        <pc:picChg chg="add mod">
          <ac:chgData name="Nicole Welch" userId="4bbf8b27-f36f-4029-b936-1f4b065af9e0" providerId="ADAL" clId="{ECA9C3CA-5503-447D-9886-71BEF1A6310E}" dt="2019-10-16T17:21:02.017" v="674" actId="207"/>
          <ac:picMkLst>
            <pc:docMk/>
            <pc:sldMk cId="4138591048" sldId="4479"/>
            <ac:picMk id="50" creationId="{2612D4C5-8439-45D1-9BB2-7D9F79D3097D}"/>
          </ac:picMkLst>
        </pc:picChg>
        <pc:cxnChg chg="mod">
          <ac:chgData name="Nicole Welch" userId="4bbf8b27-f36f-4029-b936-1f4b065af9e0" providerId="ADAL" clId="{ECA9C3CA-5503-447D-9886-71BEF1A6310E}" dt="2019-10-16T17:21:41.807" v="680" actId="208"/>
          <ac:cxnSpMkLst>
            <pc:docMk/>
            <pc:sldMk cId="4138591048" sldId="4479"/>
            <ac:cxnSpMk id="31" creationId="{7DB5BB6A-6644-40C9-B14C-3B8E10E493B0}"/>
          </ac:cxnSpMkLst>
        </pc:cxnChg>
      </pc:sldChg>
      <pc:sldChg chg="del">
        <pc:chgData name="Nicole Welch" userId="4bbf8b27-f36f-4029-b936-1f4b065af9e0" providerId="ADAL" clId="{ECA9C3CA-5503-447D-9886-71BEF1A6310E}" dt="2019-10-16T18:29:22.690" v="2166" actId="47"/>
        <pc:sldMkLst>
          <pc:docMk/>
          <pc:sldMk cId="1847093003" sldId="4481"/>
        </pc:sldMkLst>
      </pc:sldChg>
      <pc:sldChg chg="modSp">
        <pc:chgData name="Nicole Welch" userId="4bbf8b27-f36f-4029-b936-1f4b065af9e0" providerId="ADAL" clId="{ECA9C3CA-5503-447D-9886-71BEF1A6310E}" dt="2019-10-16T17:33:18.765" v="900" actId="207"/>
        <pc:sldMkLst>
          <pc:docMk/>
          <pc:sldMk cId="247676524" sldId="4510"/>
        </pc:sldMkLst>
        <pc:spChg chg="mod">
          <ac:chgData name="Nicole Welch" userId="4bbf8b27-f36f-4029-b936-1f4b065af9e0" providerId="ADAL" clId="{ECA9C3CA-5503-447D-9886-71BEF1A6310E}" dt="2019-10-16T17:33:13.780" v="899" actId="207"/>
          <ac:spMkLst>
            <pc:docMk/>
            <pc:sldMk cId="247676524" sldId="4510"/>
            <ac:spMk id="2" creationId="{4591ABA1-DB80-4003-9D56-1E263C0B339C}"/>
          </ac:spMkLst>
        </pc:spChg>
        <pc:spChg chg="mod">
          <ac:chgData name="Nicole Welch" userId="4bbf8b27-f36f-4029-b936-1f4b065af9e0" providerId="ADAL" clId="{ECA9C3CA-5503-447D-9886-71BEF1A6310E}" dt="2019-10-16T17:33:18.765" v="900" actId="207"/>
          <ac:spMkLst>
            <pc:docMk/>
            <pc:sldMk cId="247676524" sldId="4510"/>
            <ac:spMk id="4" creationId="{0993CD6B-7F4B-4A4E-B625-DDAA51AC0D3D}"/>
          </ac:spMkLst>
        </pc:spChg>
      </pc:sldChg>
      <pc:sldChg chg="modSp">
        <pc:chgData name="Nicole Welch" userId="4bbf8b27-f36f-4029-b936-1f4b065af9e0" providerId="ADAL" clId="{ECA9C3CA-5503-447D-9886-71BEF1A6310E}" dt="2019-10-16T16:51:45.222" v="583" actId="207"/>
        <pc:sldMkLst>
          <pc:docMk/>
          <pc:sldMk cId="710182464" sldId="4514"/>
        </pc:sldMkLst>
        <pc:spChg chg="mod">
          <ac:chgData name="Nicole Welch" userId="4bbf8b27-f36f-4029-b936-1f4b065af9e0" providerId="ADAL" clId="{ECA9C3CA-5503-447D-9886-71BEF1A6310E}" dt="2019-10-16T16:51:45.222" v="583" actId="207"/>
          <ac:spMkLst>
            <pc:docMk/>
            <pc:sldMk cId="710182464" sldId="4514"/>
            <ac:spMk id="13" creationId="{B9ABD5F8-2DD7-4458-A13E-48DE824E750B}"/>
          </ac:spMkLst>
        </pc:spChg>
      </pc:sldChg>
      <pc:sldChg chg="modSp del setBg">
        <pc:chgData name="Nicole Welch" userId="4bbf8b27-f36f-4029-b936-1f4b065af9e0" providerId="ADAL" clId="{ECA9C3CA-5503-447D-9886-71BEF1A6310E}" dt="2019-10-16T17:32:56.618" v="893" actId="47"/>
        <pc:sldMkLst>
          <pc:docMk/>
          <pc:sldMk cId="4245512558" sldId="4529"/>
        </pc:sldMkLst>
        <pc:spChg chg="mod">
          <ac:chgData name="Nicole Welch" userId="4bbf8b27-f36f-4029-b936-1f4b065af9e0" providerId="ADAL" clId="{ECA9C3CA-5503-447D-9886-71BEF1A6310E}" dt="2019-10-16T17:32:19.559" v="890" actId="207"/>
          <ac:spMkLst>
            <pc:docMk/>
            <pc:sldMk cId="4245512558" sldId="4529"/>
            <ac:spMk id="5" creationId="{1D63E0F1-1BB2-1D43-90AE-7612C2CA0610}"/>
          </ac:spMkLst>
        </pc:spChg>
      </pc:sldChg>
      <pc:sldChg chg="del mod modShow">
        <pc:chgData name="Nicole Welch" userId="4bbf8b27-f36f-4029-b936-1f4b065af9e0" providerId="ADAL" clId="{ECA9C3CA-5503-447D-9886-71BEF1A6310E}" dt="2019-10-16T17:23:31.405" v="796" actId="47"/>
        <pc:sldMkLst>
          <pc:docMk/>
          <pc:sldMk cId="4133487147" sldId="4539"/>
        </pc:sldMkLst>
      </pc:sldChg>
      <pc:sldChg chg="del">
        <pc:chgData name="Nicole Welch" userId="4bbf8b27-f36f-4029-b936-1f4b065af9e0" providerId="ADAL" clId="{ECA9C3CA-5503-447D-9886-71BEF1A6310E}" dt="2019-10-16T17:23:42.002" v="797" actId="47"/>
        <pc:sldMkLst>
          <pc:docMk/>
          <pc:sldMk cId="193090564" sldId="4547"/>
        </pc:sldMkLst>
      </pc:sldChg>
      <pc:sldChg chg="modSp add">
        <pc:chgData name="Nicole Welch" userId="4bbf8b27-f36f-4029-b936-1f4b065af9e0" providerId="ADAL" clId="{ECA9C3CA-5503-447D-9886-71BEF1A6310E}" dt="2019-10-16T16:53:35.549" v="594" actId="403"/>
        <pc:sldMkLst>
          <pc:docMk/>
          <pc:sldMk cId="2449729406" sldId="4550"/>
        </pc:sldMkLst>
        <pc:spChg chg="mod">
          <ac:chgData name="Nicole Welch" userId="4bbf8b27-f36f-4029-b936-1f4b065af9e0" providerId="ADAL" clId="{ECA9C3CA-5503-447D-9886-71BEF1A6310E}" dt="2019-10-16T16:53:35.549" v="594" actId="403"/>
          <ac:spMkLst>
            <pc:docMk/>
            <pc:sldMk cId="2449729406" sldId="4550"/>
            <ac:spMk id="5" creationId="{DFA27D6D-C399-43B1-BC64-56FA731B0E35}"/>
          </ac:spMkLst>
        </pc:spChg>
      </pc:sldChg>
      <pc:sldChg chg="addSp delSp modSp">
        <pc:chgData name="Nicole Welch" userId="4bbf8b27-f36f-4029-b936-1f4b065af9e0" providerId="ADAL" clId="{ECA9C3CA-5503-447D-9886-71BEF1A6310E}" dt="2019-10-16T19:55:06.146" v="2480" actId="13926"/>
        <pc:sldMkLst>
          <pc:docMk/>
          <pc:sldMk cId="559555736" sldId="4552"/>
        </pc:sldMkLst>
        <pc:spChg chg="mod">
          <ac:chgData name="Nicole Welch" userId="4bbf8b27-f36f-4029-b936-1f4b065af9e0" providerId="ADAL" clId="{ECA9C3CA-5503-447D-9886-71BEF1A6310E}" dt="2019-10-16T17:53:58.648" v="1591" actId="207"/>
          <ac:spMkLst>
            <pc:docMk/>
            <pc:sldMk cId="559555736" sldId="4552"/>
            <ac:spMk id="2" creationId="{F071E02F-D881-4B20-A60F-B7014A6F8008}"/>
          </ac:spMkLst>
        </pc:spChg>
        <pc:spChg chg="add mod">
          <ac:chgData name="Nicole Welch" userId="4bbf8b27-f36f-4029-b936-1f4b065af9e0" providerId="ADAL" clId="{ECA9C3CA-5503-447D-9886-71BEF1A6310E}" dt="2019-10-16T19:55:06.146" v="2480" actId="13926"/>
          <ac:spMkLst>
            <pc:docMk/>
            <pc:sldMk cId="559555736" sldId="4552"/>
            <ac:spMk id="3" creationId="{7C9D471C-2F57-4AAC-9DCD-95662D511313}"/>
          </ac:spMkLst>
        </pc:spChg>
        <pc:spChg chg="mod">
          <ac:chgData name="Nicole Welch" userId="4bbf8b27-f36f-4029-b936-1f4b065af9e0" providerId="ADAL" clId="{ECA9C3CA-5503-447D-9886-71BEF1A6310E}" dt="2019-10-16T17:53:34.166" v="1583" actId="1036"/>
          <ac:spMkLst>
            <pc:docMk/>
            <pc:sldMk cId="559555736" sldId="4552"/>
            <ac:spMk id="4" creationId="{DB12C939-28B6-4129-80C9-8B936DED4E40}"/>
          </ac:spMkLst>
        </pc:spChg>
        <pc:spChg chg="mod">
          <ac:chgData name="Nicole Welch" userId="4bbf8b27-f36f-4029-b936-1f4b065af9e0" providerId="ADAL" clId="{ECA9C3CA-5503-447D-9886-71BEF1A6310E}" dt="2019-10-16T17:53:34.166" v="1583" actId="1036"/>
          <ac:spMkLst>
            <pc:docMk/>
            <pc:sldMk cId="559555736" sldId="4552"/>
            <ac:spMk id="11" creationId="{68AD8A77-F18A-46CB-80A0-E5D0511BE893}"/>
          </ac:spMkLst>
        </pc:spChg>
        <pc:spChg chg="mod">
          <ac:chgData name="Nicole Welch" userId="4bbf8b27-f36f-4029-b936-1f4b065af9e0" providerId="ADAL" clId="{ECA9C3CA-5503-447D-9886-71BEF1A6310E}" dt="2019-10-16T17:53:34.166" v="1583" actId="1036"/>
          <ac:spMkLst>
            <pc:docMk/>
            <pc:sldMk cId="559555736" sldId="4552"/>
            <ac:spMk id="12" creationId="{7DEB7B30-75E9-4F4E-9FEE-A02C778CA20F}"/>
          </ac:spMkLst>
        </pc:spChg>
        <pc:spChg chg="mod">
          <ac:chgData name="Nicole Welch" userId="4bbf8b27-f36f-4029-b936-1f4b065af9e0" providerId="ADAL" clId="{ECA9C3CA-5503-447D-9886-71BEF1A6310E}" dt="2019-10-16T17:53:34.166" v="1583" actId="1036"/>
          <ac:spMkLst>
            <pc:docMk/>
            <pc:sldMk cId="559555736" sldId="4552"/>
            <ac:spMk id="13" creationId="{A65726BE-0462-466B-B521-40BC858AC48B}"/>
          </ac:spMkLst>
        </pc:spChg>
        <pc:spChg chg="del">
          <ac:chgData name="Nicole Welch" userId="4bbf8b27-f36f-4029-b936-1f4b065af9e0" providerId="ADAL" clId="{ECA9C3CA-5503-447D-9886-71BEF1A6310E}" dt="2019-10-16T17:53:49.782" v="1586" actId="478"/>
          <ac:spMkLst>
            <pc:docMk/>
            <pc:sldMk cId="559555736" sldId="4552"/>
            <ac:spMk id="42" creationId="{16D953EB-C15B-4F05-BC24-AF15C36E6CF1}"/>
          </ac:spMkLst>
        </pc:spChg>
        <pc:spChg chg="del">
          <ac:chgData name="Nicole Welch" userId="4bbf8b27-f36f-4029-b936-1f4b065af9e0" providerId="ADAL" clId="{ECA9C3CA-5503-447D-9886-71BEF1A6310E}" dt="2019-10-16T17:53:55.419" v="1590" actId="478"/>
          <ac:spMkLst>
            <pc:docMk/>
            <pc:sldMk cId="559555736" sldId="4552"/>
            <ac:spMk id="43" creationId="{9872AE05-389C-4147-B061-C18F53F0F543}"/>
          </ac:spMkLst>
        </pc:spChg>
        <pc:spChg chg="del">
          <ac:chgData name="Nicole Welch" userId="4bbf8b27-f36f-4029-b936-1f4b065af9e0" providerId="ADAL" clId="{ECA9C3CA-5503-447D-9886-71BEF1A6310E}" dt="2019-10-16T17:53:53.503" v="1588" actId="478"/>
          <ac:spMkLst>
            <pc:docMk/>
            <pc:sldMk cId="559555736" sldId="4552"/>
            <ac:spMk id="44" creationId="{4C72B1D6-AA96-49AE-B62A-7DC88FDD3BB9}"/>
          </ac:spMkLst>
        </pc:spChg>
        <pc:grpChg chg="del">
          <ac:chgData name="Nicole Welch" userId="4bbf8b27-f36f-4029-b936-1f4b065af9e0" providerId="ADAL" clId="{ECA9C3CA-5503-447D-9886-71BEF1A6310E}" dt="2019-10-16T17:53:52.355" v="1587" actId="478"/>
          <ac:grpSpMkLst>
            <pc:docMk/>
            <pc:sldMk cId="559555736" sldId="4552"/>
            <ac:grpSpMk id="45" creationId="{D7852EDD-FF9D-4165-901E-1E3165F49092}"/>
          </ac:grpSpMkLst>
        </pc:grpChg>
        <pc:grpChg chg="del">
          <ac:chgData name="Nicole Welch" userId="4bbf8b27-f36f-4029-b936-1f4b065af9e0" providerId="ADAL" clId="{ECA9C3CA-5503-447D-9886-71BEF1A6310E}" dt="2019-10-16T17:53:54.264" v="1589" actId="478"/>
          <ac:grpSpMkLst>
            <pc:docMk/>
            <pc:sldMk cId="559555736" sldId="4552"/>
            <ac:grpSpMk id="48" creationId="{484FD896-F40A-40FF-BACF-64815AE81100}"/>
          </ac:grpSpMkLst>
        </pc:grpChg>
        <pc:grpChg chg="del mod">
          <ac:chgData name="Nicole Welch" userId="4bbf8b27-f36f-4029-b936-1f4b065af9e0" providerId="ADAL" clId="{ECA9C3CA-5503-447D-9886-71BEF1A6310E}" dt="2019-10-16T17:53:47.819" v="1585" actId="478"/>
          <ac:grpSpMkLst>
            <pc:docMk/>
            <pc:sldMk cId="559555736" sldId="4552"/>
            <ac:grpSpMk id="53" creationId="{BFDAA891-5F55-49B5-BA75-41A849B08063}"/>
          </ac:grpSpMkLst>
        </pc:grpChg>
        <pc:picChg chg="mod">
          <ac:chgData name="Nicole Welch" userId="4bbf8b27-f36f-4029-b936-1f4b065af9e0" providerId="ADAL" clId="{ECA9C3CA-5503-447D-9886-71BEF1A6310E}" dt="2019-10-16T17:53:34.166" v="1583" actId="1036"/>
          <ac:picMkLst>
            <pc:docMk/>
            <pc:sldMk cId="559555736" sldId="4552"/>
            <ac:picMk id="6" creationId="{91AFB7ED-9A6A-45DA-A457-56F69F1DEB90}"/>
          </ac:picMkLst>
        </pc:picChg>
        <pc:picChg chg="mod">
          <ac:chgData name="Nicole Welch" userId="4bbf8b27-f36f-4029-b936-1f4b065af9e0" providerId="ADAL" clId="{ECA9C3CA-5503-447D-9886-71BEF1A6310E}" dt="2019-10-16T17:53:34.166" v="1583" actId="1036"/>
          <ac:picMkLst>
            <pc:docMk/>
            <pc:sldMk cId="559555736" sldId="4552"/>
            <ac:picMk id="8" creationId="{1CDA24FD-BE4F-4051-A44B-42FCD3933855}"/>
          </ac:picMkLst>
        </pc:picChg>
        <pc:picChg chg="mod">
          <ac:chgData name="Nicole Welch" userId="4bbf8b27-f36f-4029-b936-1f4b065af9e0" providerId="ADAL" clId="{ECA9C3CA-5503-447D-9886-71BEF1A6310E}" dt="2019-10-16T17:53:34.166" v="1583" actId="1036"/>
          <ac:picMkLst>
            <pc:docMk/>
            <pc:sldMk cId="559555736" sldId="4552"/>
            <ac:picMk id="10" creationId="{1ED27D22-43CE-4F09-B218-023E6D5B87FC}"/>
          </ac:picMkLst>
        </pc:picChg>
      </pc:sldChg>
      <pc:sldChg chg="del">
        <pc:chgData name="Nicole Welch" userId="4bbf8b27-f36f-4029-b936-1f4b065af9e0" providerId="ADAL" clId="{ECA9C3CA-5503-447D-9886-71BEF1A6310E}" dt="2019-10-16T17:59:55.884" v="1687" actId="47"/>
        <pc:sldMkLst>
          <pc:docMk/>
          <pc:sldMk cId="4179292644" sldId="4554"/>
        </pc:sldMkLst>
      </pc:sldChg>
      <pc:sldChg chg="del">
        <pc:chgData name="Nicole Welch" userId="4bbf8b27-f36f-4029-b936-1f4b065af9e0" providerId="ADAL" clId="{ECA9C3CA-5503-447D-9886-71BEF1A6310E}" dt="2019-10-16T16:52:40.054" v="586" actId="47"/>
        <pc:sldMkLst>
          <pc:docMk/>
          <pc:sldMk cId="3128478256" sldId="4556"/>
        </pc:sldMkLst>
      </pc:sldChg>
      <pc:sldChg chg="modSp">
        <pc:chgData name="Nicole Welch" userId="4bbf8b27-f36f-4029-b936-1f4b065af9e0" providerId="ADAL" clId="{ECA9C3CA-5503-447D-9886-71BEF1A6310E}" dt="2019-10-16T18:27:51.604" v="2136" actId="6549"/>
        <pc:sldMkLst>
          <pc:docMk/>
          <pc:sldMk cId="36280079" sldId="8219"/>
        </pc:sldMkLst>
        <pc:spChg chg="mod">
          <ac:chgData name="Nicole Welch" userId="4bbf8b27-f36f-4029-b936-1f4b065af9e0" providerId="ADAL" clId="{ECA9C3CA-5503-447D-9886-71BEF1A6310E}" dt="2019-10-16T18:27:51.604" v="2136" actId="6549"/>
          <ac:spMkLst>
            <pc:docMk/>
            <pc:sldMk cId="36280079" sldId="8219"/>
            <ac:spMk id="5" creationId="{D947505E-7242-449A-B0A8-8078D0490D19}"/>
          </ac:spMkLst>
        </pc:spChg>
        <pc:spChg chg="mod">
          <ac:chgData name="Nicole Welch" userId="4bbf8b27-f36f-4029-b936-1f4b065af9e0" providerId="ADAL" clId="{ECA9C3CA-5503-447D-9886-71BEF1A6310E}" dt="2019-10-16T18:27:44.955" v="2135" actId="207"/>
          <ac:spMkLst>
            <pc:docMk/>
            <pc:sldMk cId="36280079" sldId="8219"/>
            <ac:spMk id="26" creationId="{FC6EDE38-7C7A-4948-9A91-121E57A17B80}"/>
          </ac:spMkLst>
        </pc:spChg>
        <pc:spChg chg="mod">
          <ac:chgData name="Nicole Welch" userId="4bbf8b27-f36f-4029-b936-1f4b065af9e0" providerId="ADAL" clId="{ECA9C3CA-5503-447D-9886-71BEF1A6310E}" dt="2019-10-16T18:27:44.955" v="2135" actId="207"/>
          <ac:spMkLst>
            <pc:docMk/>
            <pc:sldMk cId="36280079" sldId="8219"/>
            <ac:spMk id="27" creationId="{8467EF36-9B26-4646-BA04-FCE15703EB7A}"/>
          </ac:spMkLst>
        </pc:spChg>
        <pc:spChg chg="mod">
          <ac:chgData name="Nicole Welch" userId="4bbf8b27-f36f-4029-b936-1f4b065af9e0" providerId="ADAL" clId="{ECA9C3CA-5503-447D-9886-71BEF1A6310E}" dt="2019-10-16T18:27:44.955" v="2135" actId="207"/>
          <ac:spMkLst>
            <pc:docMk/>
            <pc:sldMk cId="36280079" sldId="8219"/>
            <ac:spMk id="28" creationId="{A9D2DC16-FDEC-4EFD-A005-9716CB4D95B8}"/>
          </ac:spMkLst>
        </pc:spChg>
        <pc:spChg chg="mod">
          <ac:chgData name="Nicole Welch" userId="4bbf8b27-f36f-4029-b936-1f4b065af9e0" providerId="ADAL" clId="{ECA9C3CA-5503-447D-9886-71BEF1A6310E}" dt="2019-10-16T18:27:44.955" v="2135" actId="207"/>
          <ac:spMkLst>
            <pc:docMk/>
            <pc:sldMk cId="36280079" sldId="8219"/>
            <ac:spMk id="29" creationId="{C41B7AEC-9C8A-47F1-BE82-0A4A40FE56F4}"/>
          </ac:spMkLst>
        </pc:spChg>
        <pc:grpChg chg="mod">
          <ac:chgData name="Nicole Welch" userId="4bbf8b27-f36f-4029-b936-1f4b065af9e0" providerId="ADAL" clId="{ECA9C3CA-5503-447D-9886-71BEF1A6310E}" dt="2019-10-16T18:27:26.026" v="2132" actId="208"/>
          <ac:grpSpMkLst>
            <pc:docMk/>
            <pc:sldMk cId="36280079" sldId="8219"/>
            <ac:grpSpMk id="15" creationId="{3E5BC9FA-258D-410A-89C4-EB25918EF278}"/>
          </ac:grpSpMkLst>
        </pc:grpChg>
        <pc:grpChg chg="mod">
          <ac:chgData name="Nicole Welch" userId="4bbf8b27-f36f-4029-b936-1f4b065af9e0" providerId="ADAL" clId="{ECA9C3CA-5503-447D-9886-71BEF1A6310E}" dt="2019-10-16T18:27:26.026" v="2132" actId="208"/>
          <ac:grpSpMkLst>
            <pc:docMk/>
            <pc:sldMk cId="36280079" sldId="8219"/>
            <ac:grpSpMk id="33" creationId="{89345C1E-3DDB-4D58-AA34-4590A1AAFB71}"/>
          </ac:grpSpMkLst>
        </pc:grpChg>
        <pc:grpChg chg="mod">
          <ac:chgData name="Nicole Welch" userId="4bbf8b27-f36f-4029-b936-1f4b065af9e0" providerId="ADAL" clId="{ECA9C3CA-5503-447D-9886-71BEF1A6310E}" dt="2019-10-16T18:27:26.026" v="2132" actId="208"/>
          <ac:grpSpMkLst>
            <pc:docMk/>
            <pc:sldMk cId="36280079" sldId="8219"/>
            <ac:grpSpMk id="42" creationId="{5D585547-462A-4F90-89AE-1100AC56DC88}"/>
          </ac:grpSpMkLst>
        </pc:grpChg>
      </pc:sldChg>
      <pc:sldChg chg="del">
        <pc:chgData name="Nicole Welch" userId="4bbf8b27-f36f-4029-b936-1f4b065af9e0" providerId="ADAL" clId="{ECA9C3CA-5503-447D-9886-71BEF1A6310E}" dt="2019-10-16T20:06:48.416" v="2675" actId="47"/>
        <pc:sldMkLst>
          <pc:docMk/>
          <pc:sldMk cId="1487042220" sldId="8220"/>
        </pc:sldMkLst>
      </pc:sldChg>
      <pc:sldChg chg="del">
        <pc:chgData name="Nicole Welch" userId="4bbf8b27-f36f-4029-b936-1f4b065af9e0" providerId="ADAL" clId="{ECA9C3CA-5503-447D-9886-71BEF1A6310E}" dt="2019-10-16T18:29:10.337" v="2165" actId="47"/>
        <pc:sldMkLst>
          <pc:docMk/>
          <pc:sldMk cId="601676539" sldId="8221"/>
        </pc:sldMkLst>
      </pc:sldChg>
      <pc:sldChg chg="modSp">
        <pc:chgData name="Nicole Welch" userId="4bbf8b27-f36f-4029-b936-1f4b065af9e0" providerId="ADAL" clId="{ECA9C3CA-5503-447D-9886-71BEF1A6310E}" dt="2019-10-16T17:54:16.932" v="1594" actId="207"/>
        <pc:sldMkLst>
          <pc:docMk/>
          <pc:sldMk cId="4257894506" sldId="8344"/>
        </pc:sldMkLst>
        <pc:spChg chg="mod">
          <ac:chgData name="Nicole Welch" userId="4bbf8b27-f36f-4029-b936-1f4b065af9e0" providerId="ADAL" clId="{ECA9C3CA-5503-447D-9886-71BEF1A6310E}" dt="2019-10-16T17:54:16.932" v="1594" actId="207"/>
          <ac:spMkLst>
            <pc:docMk/>
            <pc:sldMk cId="4257894506" sldId="8344"/>
            <ac:spMk id="4" creationId="{A6D58588-3E0F-47C3-8163-554F2E7EA632}"/>
          </ac:spMkLst>
        </pc:spChg>
        <pc:spChg chg="mod">
          <ac:chgData name="Nicole Welch" userId="4bbf8b27-f36f-4029-b936-1f4b065af9e0" providerId="ADAL" clId="{ECA9C3CA-5503-447D-9886-71BEF1A6310E}" dt="2019-10-16T17:51:01.688" v="1507" actId="14100"/>
          <ac:spMkLst>
            <pc:docMk/>
            <pc:sldMk cId="4257894506" sldId="8344"/>
            <ac:spMk id="6" creationId="{D716AEBB-0677-4E78-BD4B-34A9612BE63E}"/>
          </ac:spMkLst>
        </pc:spChg>
      </pc:sldChg>
      <pc:sldChg chg="del">
        <pc:chgData name="Nicole Welch" userId="4bbf8b27-f36f-4029-b936-1f4b065af9e0" providerId="ADAL" clId="{ECA9C3CA-5503-447D-9886-71BEF1A6310E}" dt="2019-10-16T16:45:02.255" v="506" actId="47"/>
        <pc:sldMkLst>
          <pc:docMk/>
          <pc:sldMk cId="3789247457" sldId="8346"/>
        </pc:sldMkLst>
      </pc:sldChg>
      <pc:sldChg chg="add">
        <pc:chgData name="Nicole Welch" userId="4bbf8b27-f36f-4029-b936-1f4b065af9e0" providerId="ADAL" clId="{ECA9C3CA-5503-447D-9886-71BEF1A6310E}" dt="2019-10-16T16:53:19.315" v="587"/>
        <pc:sldMkLst>
          <pc:docMk/>
          <pc:sldMk cId="153187911" sldId="9736"/>
        </pc:sldMkLst>
      </pc:sldChg>
      <pc:sldChg chg="add">
        <pc:chgData name="Nicole Welch" userId="4bbf8b27-f36f-4029-b936-1f4b065af9e0" providerId="ADAL" clId="{ECA9C3CA-5503-447D-9886-71BEF1A6310E}" dt="2019-10-16T16:35:09.305" v="423"/>
        <pc:sldMkLst>
          <pc:docMk/>
          <pc:sldMk cId="163351054" sldId="9737"/>
        </pc:sldMkLst>
      </pc:sldChg>
      <pc:sldChg chg="delSp modSp add">
        <pc:chgData name="Nicole Welch" userId="4bbf8b27-f36f-4029-b936-1f4b065af9e0" providerId="ADAL" clId="{ECA9C3CA-5503-447D-9886-71BEF1A6310E}" dt="2019-10-16T17:54:41.903" v="1611" actId="1036"/>
        <pc:sldMkLst>
          <pc:docMk/>
          <pc:sldMk cId="1614970912" sldId="9739"/>
        </pc:sldMkLst>
        <pc:spChg chg="mod">
          <ac:chgData name="Nicole Welch" userId="4bbf8b27-f36f-4029-b936-1f4b065af9e0" providerId="ADAL" clId="{ECA9C3CA-5503-447D-9886-71BEF1A6310E}" dt="2019-10-16T17:54:41.903" v="1611" actId="1036"/>
          <ac:spMkLst>
            <pc:docMk/>
            <pc:sldMk cId="1614970912" sldId="9739"/>
            <ac:spMk id="2" creationId="{8290D72A-FB6A-4A9B-9FF5-C5FE3D3E5D73}"/>
          </ac:spMkLst>
        </pc:spChg>
        <pc:spChg chg="mod">
          <ac:chgData name="Nicole Welch" userId="4bbf8b27-f36f-4029-b936-1f4b065af9e0" providerId="ADAL" clId="{ECA9C3CA-5503-447D-9886-71BEF1A6310E}" dt="2019-10-16T17:52:05.539" v="1508" actId="1076"/>
          <ac:spMkLst>
            <pc:docMk/>
            <pc:sldMk cId="1614970912" sldId="9739"/>
            <ac:spMk id="18" creationId="{64C096E4-7699-40F5-B091-3D91F634C084}"/>
          </ac:spMkLst>
        </pc:spChg>
        <pc:grpChg chg="del">
          <ac:chgData name="Nicole Welch" userId="4bbf8b27-f36f-4029-b936-1f4b065af9e0" providerId="ADAL" clId="{ECA9C3CA-5503-447D-9886-71BEF1A6310E}" dt="2019-10-16T16:39:49.781" v="431" actId="478"/>
          <ac:grpSpMkLst>
            <pc:docMk/>
            <pc:sldMk cId="1614970912" sldId="9739"/>
            <ac:grpSpMk id="5" creationId="{065B07E4-4A86-4AE4-9293-C86B74FA1352}"/>
          </ac:grpSpMkLst>
        </pc:grpChg>
        <pc:picChg chg="del">
          <ac:chgData name="Nicole Welch" userId="4bbf8b27-f36f-4029-b936-1f4b065af9e0" providerId="ADAL" clId="{ECA9C3CA-5503-447D-9886-71BEF1A6310E}" dt="2019-10-16T16:39:51.065" v="432" actId="478"/>
          <ac:picMkLst>
            <pc:docMk/>
            <pc:sldMk cId="1614970912" sldId="9739"/>
            <ac:picMk id="17" creationId="{ECEDA177-3345-44B3-A75E-C2FC0E7C25C2}"/>
          </ac:picMkLst>
        </pc:picChg>
        <pc:picChg chg="mod">
          <ac:chgData name="Nicole Welch" userId="4bbf8b27-f36f-4029-b936-1f4b065af9e0" providerId="ADAL" clId="{ECA9C3CA-5503-447D-9886-71BEF1A6310E}" dt="2019-10-16T17:52:21.979" v="1535" actId="1038"/>
          <ac:picMkLst>
            <pc:docMk/>
            <pc:sldMk cId="1614970912" sldId="9739"/>
            <ac:picMk id="19" creationId="{BDECECC0-A06F-478D-9DC2-2AD09F010AC3}"/>
          </ac:picMkLst>
        </pc:picChg>
      </pc:sldChg>
      <pc:sldChg chg="add">
        <pc:chgData name="Nicole Welch" userId="4bbf8b27-f36f-4029-b936-1f4b065af9e0" providerId="ADAL" clId="{ECA9C3CA-5503-447D-9886-71BEF1A6310E}" dt="2019-10-16T16:35:09.305" v="423"/>
        <pc:sldMkLst>
          <pc:docMk/>
          <pc:sldMk cId="3788046023" sldId="9740"/>
        </pc:sldMkLst>
      </pc:sldChg>
      <pc:sldChg chg="modSp add">
        <pc:chgData name="Nicole Welch" userId="4bbf8b27-f36f-4029-b936-1f4b065af9e0" providerId="ADAL" clId="{ECA9C3CA-5503-447D-9886-71BEF1A6310E}" dt="2019-10-16T17:27:05.240" v="831" actId="20577"/>
        <pc:sldMkLst>
          <pc:docMk/>
          <pc:sldMk cId="4091966865" sldId="9741"/>
        </pc:sldMkLst>
        <pc:graphicFrameChg chg="modGraphic">
          <ac:chgData name="Nicole Welch" userId="4bbf8b27-f36f-4029-b936-1f4b065af9e0" providerId="ADAL" clId="{ECA9C3CA-5503-447D-9886-71BEF1A6310E}" dt="2019-10-16T17:27:05.240" v="831" actId="20577"/>
          <ac:graphicFrameMkLst>
            <pc:docMk/>
            <pc:sldMk cId="4091966865" sldId="9741"/>
            <ac:graphicFrameMk id="5" creationId="{6D05A51B-E11E-4B35-8B35-CC8675264098}"/>
          </ac:graphicFrameMkLst>
        </pc:graphicFrameChg>
      </pc:sldChg>
      <pc:sldChg chg="modSp add">
        <pc:chgData name="Nicole Welch" userId="4bbf8b27-f36f-4029-b936-1f4b065af9e0" providerId="ADAL" clId="{ECA9C3CA-5503-447D-9886-71BEF1A6310E}" dt="2019-10-16T17:06:44.755" v="660" actId="1038"/>
        <pc:sldMkLst>
          <pc:docMk/>
          <pc:sldMk cId="3451264057" sldId="9743"/>
        </pc:sldMkLst>
        <pc:picChg chg="mod modCrop">
          <ac:chgData name="Nicole Welch" userId="4bbf8b27-f36f-4029-b936-1f4b065af9e0" providerId="ADAL" clId="{ECA9C3CA-5503-447D-9886-71BEF1A6310E}" dt="2019-10-16T17:06:44.755" v="660" actId="1038"/>
          <ac:picMkLst>
            <pc:docMk/>
            <pc:sldMk cId="3451264057" sldId="9743"/>
            <ac:picMk id="13" creationId="{87A2965E-EC96-4FA8-9B80-1F8C09F5BC92}"/>
          </ac:picMkLst>
        </pc:picChg>
      </pc:sldChg>
      <pc:sldChg chg="modSp add">
        <pc:chgData name="Nicole Welch" userId="4bbf8b27-f36f-4029-b936-1f4b065af9e0" providerId="ADAL" clId="{ECA9C3CA-5503-447D-9886-71BEF1A6310E}" dt="2019-10-16T19:56:05.543" v="2482" actId="1076"/>
        <pc:sldMkLst>
          <pc:docMk/>
          <pc:sldMk cId="935619935" sldId="9744"/>
        </pc:sldMkLst>
        <pc:spChg chg="mod">
          <ac:chgData name="Nicole Welch" userId="4bbf8b27-f36f-4029-b936-1f4b065af9e0" providerId="ADAL" clId="{ECA9C3CA-5503-447D-9886-71BEF1A6310E}" dt="2019-10-16T19:56:05.543" v="2482" actId="1076"/>
          <ac:spMkLst>
            <pc:docMk/>
            <pc:sldMk cId="935619935" sldId="9744"/>
            <ac:spMk id="19" creationId="{C49F3D99-4BA8-4681-9A3F-BF665FC99BFD}"/>
          </ac:spMkLst>
        </pc:spChg>
      </pc:sldChg>
      <pc:sldChg chg="add del">
        <pc:chgData name="Nicole Welch" userId="4bbf8b27-f36f-4029-b936-1f4b065af9e0" providerId="ADAL" clId="{ECA9C3CA-5503-447D-9886-71BEF1A6310E}" dt="2019-10-16T19:47:20.646" v="2457" actId="2696"/>
        <pc:sldMkLst>
          <pc:docMk/>
          <pc:sldMk cId="3065592454" sldId="9745"/>
        </pc:sldMkLst>
      </pc:sldChg>
      <pc:sldChg chg="add">
        <pc:chgData name="Nicole Welch" userId="4bbf8b27-f36f-4029-b936-1f4b065af9e0" providerId="ADAL" clId="{ECA9C3CA-5503-447D-9886-71BEF1A6310E}" dt="2019-10-16T19:47:26.626" v="2458"/>
        <pc:sldMkLst>
          <pc:docMk/>
          <pc:sldMk cId="3288765356" sldId="9745"/>
        </pc:sldMkLst>
      </pc:sldChg>
      <pc:sldChg chg="delSp modSp add setBg">
        <pc:chgData name="Nicole Welch" userId="4bbf8b27-f36f-4029-b936-1f4b065af9e0" providerId="ADAL" clId="{ECA9C3CA-5503-447D-9886-71BEF1A6310E}" dt="2019-10-16T20:22:58.651" v="2982" actId="27636"/>
        <pc:sldMkLst>
          <pc:docMk/>
          <pc:sldMk cId="1271331840" sldId="9751"/>
        </pc:sldMkLst>
        <pc:spChg chg="mod">
          <ac:chgData name="Nicole Welch" userId="4bbf8b27-f36f-4029-b936-1f4b065af9e0" providerId="ADAL" clId="{ECA9C3CA-5503-447D-9886-71BEF1A6310E}" dt="2019-10-16T20:22:58.651" v="2982" actId="27636"/>
          <ac:spMkLst>
            <pc:docMk/>
            <pc:sldMk cId="1271331840" sldId="9751"/>
            <ac:spMk id="2" creationId="{3B143B7F-AE2F-42F4-B21C-1FBC38A2823F}"/>
          </ac:spMkLst>
        </pc:spChg>
        <pc:spChg chg="del">
          <ac:chgData name="Nicole Welch" userId="4bbf8b27-f36f-4029-b936-1f4b065af9e0" providerId="ADAL" clId="{ECA9C3CA-5503-447D-9886-71BEF1A6310E}" dt="2019-10-16T17:04:10.169" v="630" actId="478"/>
          <ac:spMkLst>
            <pc:docMk/>
            <pc:sldMk cId="1271331840" sldId="9751"/>
            <ac:spMk id="12" creationId="{D9808BFF-3AC3-46F9-8CB5-B53C56FC1069}"/>
          </ac:spMkLst>
        </pc:spChg>
      </pc:sldChg>
      <pc:sldChg chg="addSp modSp add mod setBg">
        <pc:chgData name="Nicole Welch" userId="4bbf8b27-f36f-4029-b936-1f4b065af9e0" providerId="ADAL" clId="{ECA9C3CA-5503-447D-9886-71BEF1A6310E}" dt="2019-10-16T18:04:25.439" v="2128" actId="14734"/>
        <pc:sldMkLst>
          <pc:docMk/>
          <pc:sldMk cId="2858831875" sldId="9752"/>
        </pc:sldMkLst>
        <pc:spChg chg="mod">
          <ac:chgData name="Nicole Welch" userId="4bbf8b27-f36f-4029-b936-1f4b065af9e0" providerId="ADAL" clId="{ECA9C3CA-5503-447D-9886-71BEF1A6310E}" dt="2019-10-16T18:02:56.997" v="2094" actId="26606"/>
          <ac:spMkLst>
            <pc:docMk/>
            <pc:sldMk cId="2858831875" sldId="9752"/>
            <ac:spMk id="5" creationId="{D901C2F7-6D13-4C3B-A68E-1BE9D8A480F9}"/>
          </ac:spMkLst>
        </pc:spChg>
        <pc:spChg chg="add">
          <ac:chgData name="Nicole Welch" userId="4bbf8b27-f36f-4029-b936-1f4b065af9e0" providerId="ADAL" clId="{ECA9C3CA-5503-447D-9886-71BEF1A6310E}" dt="2019-10-16T18:02:56.997" v="2094" actId="26606"/>
          <ac:spMkLst>
            <pc:docMk/>
            <pc:sldMk cId="2858831875" sldId="9752"/>
            <ac:spMk id="12" creationId="{27810DC0-66C7-4366-88EA-6E664FD3C54B}"/>
          </ac:spMkLst>
        </pc:spChg>
        <pc:spChg chg="add">
          <ac:chgData name="Nicole Welch" userId="4bbf8b27-f36f-4029-b936-1f4b065af9e0" providerId="ADAL" clId="{ECA9C3CA-5503-447D-9886-71BEF1A6310E}" dt="2019-10-16T18:02:56.997" v="2094" actId="26606"/>
          <ac:spMkLst>
            <pc:docMk/>
            <pc:sldMk cId="2858831875" sldId="9752"/>
            <ac:spMk id="14" creationId="{042D072A-532A-416F-8B5A-995223B6FF42}"/>
          </ac:spMkLst>
        </pc:spChg>
        <pc:spChg chg="add">
          <ac:chgData name="Nicole Welch" userId="4bbf8b27-f36f-4029-b936-1f4b065af9e0" providerId="ADAL" clId="{ECA9C3CA-5503-447D-9886-71BEF1A6310E}" dt="2019-10-16T18:02:56.997" v="2094" actId="26606"/>
          <ac:spMkLst>
            <pc:docMk/>
            <pc:sldMk cId="2858831875" sldId="9752"/>
            <ac:spMk id="16" creationId="{F0EEB33F-2378-4FB7-8EC9-D1B65853DCCC}"/>
          </ac:spMkLst>
        </pc:spChg>
        <pc:graphicFrameChg chg="mod modGraphic">
          <ac:chgData name="Nicole Welch" userId="4bbf8b27-f36f-4029-b936-1f4b065af9e0" providerId="ADAL" clId="{ECA9C3CA-5503-447D-9886-71BEF1A6310E}" dt="2019-10-16T18:04:25.439" v="2128" actId="14734"/>
          <ac:graphicFrameMkLst>
            <pc:docMk/>
            <pc:sldMk cId="2858831875" sldId="9752"/>
            <ac:graphicFrameMk id="7" creationId="{271A7CC8-81DD-4A8B-8079-5DC14A06DE43}"/>
          </ac:graphicFrameMkLst>
        </pc:graphicFrameChg>
      </pc:sldChg>
      <pc:sldChg chg="new del ord">
        <pc:chgData name="Nicole Welch" userId="4bbf8b27-f36f-4029-b936-1f4b065af9e0" providerId="ADAL" clId="{ECA9C3CA-5503-447D-9886-71BEF1A6310E}" dt="2019-10-16T16:23:27.358" v="91" actId="47"/>
        <pc:sldMkLst>
          <pc:docMk/>
          <pc:sldMk cId="2770827013" sldId="9753"/>
        </pc:sldMkLst>
      </pc:sldChg>
      <pc:sldChg chg="addSp delSp modSp add">
        <pc:chgData name="Nicole Welch" userId="4bbf8b27-f36f-4029-b936-1f4b065af9e0" providerId="ADAL" clId="{ECA9C3CA-5503-447D-9886-71BEF1A6310E}" dt="2019-10-16T19:47:43.237" v="2462"/>
        <pc:sldMkLst>
          <pc:docMk/>
          <pc:sldMk cId="1289679640" sldId="9768"/>
        </pc:sldMkLst>
        <pc:spChg chg="del mod">
          <ac:chgData name="Nicole Welch" userId="4bbf8b27-f36f-4029-b936-1f4b065af9e0" providerId="ADAL" clId="{ECA9C3CA-5503-447D-9886-71BEF1A6310E}" dt="2019-10-16T19:47:43.237" v="2462"/>
          <ac:spMkLst>
            <pc:docMk/>
            <pc:sldMk cId="1289679640" sldId="9768"/>
            <ac:spMk id="4" creationId="{F4C189F1-B6C8-4743-975D-DF43D76820CC}"/>
          </ac:spMkLst>
        </pc:spChg>
        <pc:spChg chg="add">
          <ac:chgData name="Nicole Welch" userId="4bbf8b27-f36f-4029-b936-1f4b065af9e0" providerId="ADAL" clId="{ECA9C3CA-5503-447D-9886-71BEF1A6310E}" dt="2019-10-16T19:47:42.063" v="2460"/>
          <ac:spMkLst>
            <pc:docMk/>
            <pc:sldMk cId="1289679640" sldId="9768"/>
            <ac:spMk id="9" creationId="{1C5BC2FE-083A-4A39-95C1-809E63AD8857}"/>
          </ac:spMkLst>
        </pc:spChg>
        <pc:spChg chg="mod">
          <ac:chgData name="Nicole Welch" userId="4bbf8b27-f36f-4029-b936-1f4b065af9e0" providerId="ADAL" clId="{ECA9C3CA-5503-447D-9886-71BEF1A6310E}" dt="2019-10-16T17:23:10.982" v="794" actId="14100"/>
          <ac:spMkLst>
            <pc:docMk/>
            <pc:sldMk cId="1289679640" sldId="9768"/>
            <ac:spMk id="10" creationId="{35D21256-307D-4EBD-B573-5AE472E1B859}"/>
          </ac:spMkLst>
        </pc:spChg>
        <pc:spChg chg="mod">
          <ac:chgData name="Nicole Welch" userId="4bbf8b27-f36f-4029-b936-1f4b065af9e0" providerId="ADAL" clId="{ECA9C3CA-5503-447D-9886-71BEF1A6310E}" dt="2019-10-16T17:22:28.493" v="756" actId="1037"/>
          <ac:spMkLst>
            <pc:docMk/>
            <pc:sldMk cId="1289679640" sldId="9768"/>
            <ac:spMk id="11" creationId="{14D7FAE7-EAC9-4419-8084-CC1A70EF52AF}"/>
          </ac:spMkLst>
        </pc:spChg>
        <pc:spChg chg="add">
          <ac:chgData name="Nicole Welch" userId="4bbf8b27-f36f-4029-b936-1f4b065af9e0" providerId="ADAL" clId="{ECA9C3CA-5503-447D-9886-71BEF1A6310E}" dt="2019-10-16T19:47:42.063" v="2460"/>
          <ac:spMkLst>
            <pc:docMk/>
            <pc:sldMk cId="1289679640" sldId="9768"/>
            <ac:spMk id="12" creationId="{76B47092-98F9-4B33-88EB-F97E32FDEA33}"/>
          </ac:spMkLst>
        </pc:spChg>
        <pc:spChg chg="del mod">
          <ac:chgData name="Nicole Welch" userId="4bbf8b27-f36f-4029-b936-1f4b065af9e0" providerId="ADAL" clId="{ECA9C3CA-5503-447D-9886-71BEF1A6310E}" dt="2019-10-16T16:49:08.049" v="573"/>
          <ac:spMkLst>
            <pc:docMk/>
            <pc:sldMk cId="1289679640" sldId="9768"/>
            <ac:spMk id="17" creationId="{635082D8-CC4B-4C71-882D-91EE35C0A39F}"/>
          </ac:spMkLst>
        </pc:spChg>
        <pc:spChg chg="mod">
          <ac:chgData name="Nicole Welch" userId="4bbf8b27-f36f-4029-b936-1f4b065af9e0" providerId="ADAL" clId="{ECA9C3CA-5503-447D-9886-71BEF1A6310E}" dt="2019-10-16T17:22:57.005" v="790" actId="14100"/>
          <ac:spMkLst>
            <pc:docMk/>
            <pc:sldMk cId="1289679640" sldId="9768"/>
            <ac:spMk id="18" creationId="{0C89E19C-029B-4D73-849D-51D38E8F0E53}"/>
          </ac:spMkLst>
        </pc:spChg>
        <pc:spChg chg="mod">
          <ac:chgData name="Nicole Welch" userId="4bbf8b27-f36f-4029-b936-1f4b065af9e0" providerId="ADAL" clId="{ECA9C3CA-5503-447D-9886-71BEF1A6310E}" dt="2019-10-16T17:23:02.227" v="792" actId="14100"/>
          <ac:spMkLst>
            <pc:docMk/>
            <pc:sldMk cId="1289679640" sldId="9768"/>
            <ac:spMk id="19" creationId="{6ACB4319-CDD7-4148-A3EF-8A87B9449121}"/>
          </ac:spMkLst>
        </pc:spChg>
      </pc:sldChg>
      <pc:sldChg chg="modSp add del">
        <pc:chgData name="Nicole Welch" userId="4bbf8b27-f36f-4029-b936-1f4b065af9e0" providerId="ADAL" clId="{ECA9C3CA-5503-447D-9886-71BEF1A6310E}" dt="2019-10-16T17:23:58.251" v="801" actId="47"/>
        <pc:sldMkLst>
          <pc:docMk/>
          <pc:sldMk cId="1371161930" sldId="9769"/>
        </pc:sldMkLst>
        <pc:spChg chg="mod">
          <ac:chgData name="Nicole Welch" userId="4bbf8b27-f36f-4029-b936-1f4b065af9e0" providerId="ADAL" clId="{ECA9C3CA-5503-447D-9886-71BEF1A6310E}" dt="2019-10-16T17:23:50.277" v="799" actId="1076"/>
          <ac:spMkLst>
            <pc:docMk/>
            <pc:sldMk cId="1371161930" sldId="9769"/>
            <ac:spMk id="10" creationId="{22855FC9-0CCF-4381-97B7-0DC97AEA9D24}"/>
          </ac:spMkLst>
        </pc:spChg>
        <pc:spChg chg="mod">
          <ac:chgData name="Nicole Welch" userId="4bbf8b27-f36f-4029-b936-1f4b065af9e0" providerId="ADAL" clId="{ECA9C3CA-5503-447D-9886-71BEF1A6310E}" dt="2019-10-16T16:38:27.115" v="429" actId="13926"/>
          <ac:spMkLst>
            <pc:docMk/>
            <pc:sldMk cId="1371161930" sldId="9769"/>
            <ac:spMk id="134" creationId="{8E1F4DC8-AB65-4B88-B97D-FCABEA6AC582}"/>
          </ac:spMkLst>
        </pc:spChg>
      </pc:sldChg>
      <pc:sldChg chg="modSp add">
        <pc:chgData name="Nicole Welch" userId="4bbf8b27-f36f-4029-b936-1f4b065af9e0" providerId="ADAL" clId="{ECA9C3CA-5503-447D-9886-71BEF1A6310E}" dt="2019-10-16T16:40:25.444" v="449" actId="1037"/>
        <pc:sldMkLst>
          <pc:docMk/>
          <pc:sldMk cId="2106700118" sldId="9770"/>
        </pc:sldMkLst>
        <pc:spChg chg="mod">
          <ac:chgData name="Nicole Welch" userId="4bbf8b27-f36f-4029-b936-1f4b065af9e0" providerId="ADAL" clId="{ECA9C3CA-5503-447D-9886-71BEF1A6310E}" dt="2019-10-16T16:40:25.444" v="449" actId="1037"/>
          <ac:spMkLst>
            <pc:docMk/>
            <pc:sldMk cId="2106700118" sldId="9770"/>
            <ac:spMk id="10" creationId="{22855FC9-0CCF-4381-97B7-0DC97AEA9D24}"/>
          </ac:spMkLst>
        </pc:spChg>
        <pc:spChg chg="mod">
          <ac:chgData name="Nicole Welch" userId="4bbf8b27-f36f-4029-b936-1f4b065af9e0" providerId="ADAL" clId="{ECA9C3CA-5503-447D-9886-71BEF1A6310E}" dt="2019-10-16T16:40:11.913" v="434" actId="13926"/>
          <ac:spMkLst>
            <pc:docMk/>
            <pc:sldMk cId="2106700118" sldId="9770"/>
            <ac:spMk id="138" creationId="{477616BE-EE5A-48AE-BAC7-2DE32CC5E8AC}"/>
          </ac:spMkLst>
        </pc:spChg>
      </pc:sldChg>
      <pc:sldChg chg="addSp delSp modSp new mod ord modClrScheme chgLayout">
        <pc:chgData name="Nicole Welch" userId="4bbf8b27-f36f-4029-b936-1f4b065af9e0" providerId="ADAL" clId="{ECA9C3CA-5503-447D-9886-71BEF1A6310E}" dt="2019-10-16T20:23:43.712" v="2997" actId="20577"/>
        <pc:sldMkLst>
          <pc:docMk/>
          <pc:sldMk cId="2092215434" sldId="9771"/>
        </pc:sldMkLst>
        <pc:spChg chg="del">
          <ac:chgData name="Nicole Welch" userId="4bbf8b27-f36f-4029-b936-1f4b065af9e0" providerId="ADAL" clId="{ECA9C3CA-5503-447D-9886-71BEF1A6310E}" dt="2019-10-16T16:54:45.650" v="595" actId="700"/>
          <ac:spMkLst>
            <pc:docMk/>
            <pc:sldMk cId="2092215434" sldId="9771"/>
            <ac:spMk id="2" creationId="{34EC8709-CB42-4C26-A6DB-D0CA9BDC282A}"/>
          </ac:spMkLst>
        </pc:spChg>
        <pc:spChg chg="mod ord">
          <ac:chgData name="Nicole Welch" userId="4bbf8b27-f36f-4029-b936-1f4b065af9e0" providerId="ADAL" clId="{ECA9C3CA-5503-447D-9886-71BEF1A6310E}" dt="2019-10-16T16:54:55.010" v="596" actId="700"/>
          <ac:spMkLst>
            <pc:docMk/>
            <pc:sldMk cId="2092215434" sldId="9771"/>
            <ac:spMk id="3" creationId="{AAC76769-80FA-4826-BAD2-3CA242AD713F}"/>
          </ac:spMkLst>
        </pc:spChg>
        <pc:spChg chg="del mod ord">
          <ac:chgData name="Nicole Welch" userId="4bbf8b27-f36f-4029-b936-1f4b065af9e0" providerId="ADAL" clId="{ECA9C3CA-5503-447D-9886-71BEF1A6310E}" dt="2019-10-16T16:54:45.650" v="595" actId="700"/>
          <ac:spMkLst>
            <pc:docMk/>
            <pc:sldMk cId="2092215434" sldId="9771"/>
            <ac:spMk id="4" creationId="{8DE41F70-EDFB-4782-A933-45C019D7963C}"/>
          </ac:spMkLst>
        </pc:spChg>
        <pc:spChg chg="add del mod ord">
          <ac:chgData name="Nicole Welch" userId="4bbf8b27-f36f-4029-b936-1f4b065af9e0" providerId="ADAL" clId="{ECA9C3CA-5503-447D-9886-71BEF1A6310E}" dt="2019-10-16T16:54:55.010" v="596" actId="700"/>
          <ac:spMkLst>
            <pc:docMk/>
            <pc:sldMk cId="2092215434" sldId="9771"/>
            <ac:spMk id="5" creationId="{99D3D497-1EBD-4903-91AA-D086DB50C37C}"/>
          </ac:spMkLst>
        </pc:spChg>
        <pc:spChg chg="add mod ord">
          <ac:chgData name="Nicole Welch" userId="4bbf8b27-f36f-4029-b936-1f4b065af9e0" providerId="ADAL" clId="{ECA9C3CA-5503-447D-9886-71BEF1A6310E}" dt="2019-10-16T20:23:43.712" v="2997" actId="20577"/>
          <ac:spMkLst>
            <pc:docMk/>
            <pc:sldMk cId="2092215434" sldId="9771"/>
            <ac:spMk id="6" creationId="{936E1D1A-D931-465C-B996-50031AA302DA}"/>
          </ac:spMkLst>
        </pc:spChg>
      </pc:sldChg>
      <pc:sldChg chg="add del">
        <pc:chgData name="Nicole Welch" userId="4bbf8b27-f36f-4029-b936-1f4b065af9e0" providerId="ADAL" clId="{ECA9C3CA-5503-447D-9886-71BEF1A6310E}" dt="2019-10-16T16:50:19.805" v="576"/>
        <pc:sldMkLst>
          <pc:docMk/>
          <pc:sldMk cId="998799875" sldId="9772"/>
        </pc:sldMkLst>
      </pc:sldChg>
      <pc:sldChg chg="addSp delSp modSp add mod modClrScheme delAnim modAnim chgLayout">
        <pc:chgData name="Nicole Welch" userId="4bbf8b27-f36f-4029-b936-1f4b065af9e0" providerId="ADAL" clId="{ECA9C3CA-5503-447D-9886-71BEF1A6310E}" dt="2019-10-16T20:07:54.009" v="2685" actId="20577"/>
        <pc:sldMkLst>
          <pc:docMk/>
          <pc:sldMk cId="2490428422" sldId="9772"/>
        </pc:sldMkLst>
        <pc:spChg chg="mod">
          <ac:chgData name="Nicole Welch" userId="4bbf8b27-f36f-4029-b936-1f4b065af9e0" providerId="ADAL" clId="{ECA9C3CA-5503-447D-9886-71BEF1A6310E}" dt="2019-10-16T20:07:54.009" v="2685" actId="20577"/>
          <ac:spMkLst>
            <pc:docMk/>
            <pc:sldMk cId="2490428422" sldId="9772"/>
            <ac:spMk id="3" creationId="{CC043030-27E8-46BC-9111-5AEEA65A29DB}"/>
          </ac:spMkLst>
        </pc:spChg>
        <pc:spChg chg="add del mod ord">
          <ac:chgData name="Nicole Welch" userId="4bbf8b27-f36f-4029-b936-1f4b065af9e0" providerId="ADAL" clId="{ECA9C3CA-5503-447D-9886-71BEF1A6310E}" dt="2019-10-16T17:36:52.823" v="939" actId="700"/>
          <ac:spMkLst>
            <pc:docMk/>
            <pc:sldMk cId="2490428422" sldId="9772"/>
            <ac:spMk id="4" creationId="{F03F54F3-46C4-4000-9A95-9CB569DCF5FF}"/>
          </ac:spMkLst>
        </pc:spChg>
        <pc:spChg chg="add del mod ord">
          <ac:chgData name="Nicole Welch" userId="4bbf8b27-f36f-4029-b936-1f4b065af9e0" providerId="ADAL" clId="{ECA9C3CA-5503-447D-9886-71BEF1A6310E}" dt="2019-10-16T17:36:52.823" v="939" actId="700"/>
          <ac:spMkLst>
            <pc:docMk/>
            <pc:sldMk cId="2490428422" sldId="9772"/>
            <ac:spMk id="5" creationId="{B1A9D1FA-FFA8-49D6-A93A-B5F9BD2C1E8E}"/>
          </ac:spMkLst>
        </pc:spChg>
        <pc:spChg chg="add mod">
          <ac:chgData name="Nicole Welch" userId="4bbf8b27-f36f-4029-b936-1f4b065af9e0" providerId="ADAL" clId="{ECA9C3CA-5503-447D-9886-71BEF1A6310E}" dt="2019-10-16T17:42:48.308" v="1185" actId="6549"/>
          <ac:spMkLst>
            <pc:docMk/>
            <pc:sldMk cId="2490428422" sldId="9772"/>
            <ac:spMk id="6" creationId="{E82AF2CA-3E44-4D97-8EB5-C7709F657D3D}"/>
          </ac:spMkLst>
        </pc:spChg>
        <pc:spChg chg="add mod">
          <ac:chgData name="Nicole Welch" userId="4bbf8b27-f36f-4029-b936-1f4b065af9e0" providerId="ADAL" clId="{ECA9C3CA-5503-447D-9886-71BEF1A6310E}" dt="2019-10-16T17:40:45.537" v="1081" actId="1076"/>
          <ac:spMkLst>
            <pc:docMk/>
            <pc:sldMk cId="2490428422" sldId="9772"/>
            <ac:spMk id="10" creationId="{7DD2C812-4B7C-4DDF-9DE6-1D35A11B780C}"/>
          </ac:spMkLst>
        </pc:spChg>
        <pc:spChg chg="add mod">
          <ac:chgData name="Nicole Welch" userId="4bbf8b27-f36f-4029-b936-1f4b065af9e0" providerId="ADAL" clId="{ECA9C3CA-5503-447D-9886-71BEF1A6310E}" dt="2019-10-16T17:41:05.813" v="1097" actId="122"/>
          <ac:spMkLst>
            <pc:docMk/>
            <pc:sldMk cId="2490428422" sldId="9772"/>
            <ac:spMk id="13" creationId="{E7D8A650-6E27-4B79-B485-4DF0F6F85121}"/>
          </ac:spMkLst>
        </pc:spChg>
        <pc:spChg chg="add mod">
          <ac:chgData name="Nicole Welch" userId="4bbf8b27-f36f-4029-b936-1f4b065af9e0" providerId="ADAL" clId="{ECA9C3CA-5503-447D-9886-71BEF1A6310E}" dt="2019-10-16T17:41:25.858" v="1112" actId="1076"/>
          <ac:spMkLst>
            <pc:docMk/>
            <pc:sldMk cId="2490428422" sldId="9772"/>
            <ac:spMk id="14" creationId="{F2E7BCBC-7A8F-4C1F-B7A6-2059A9D4BAAC}"/>
          </ac:spMkLst>
        </pc:spChg>
        <pc:spChg chg="add mod">
          <ac:chgData name="Nicole Welch" userId="4bbf8b27-f36f-4029-b936-1f4b065af9e0" providerId="ADAL" clId="{ECA9C3CA-5503-447D-9886-71BEF1A6310E}" dt="2019-10-16T17:42:31.925" v="1162" actId="1037"/>
          <ac:spMkLst>
            <pc:docMk/>
            <pc:sldMk cId="2490428422" sldId="9772"/>
            <ac:spMk id="21" creationId="{3D4581DD-BE02-474D-AC51-963ADF4C5F38}"/>
          </ac:spMkLst>
        </pc:spChg>
        <pc:graphicFrameChg chg="del">
          <ac:chgData name="Nicole Welch" userId="4bbf8b27-f36f-4029-b936-1f4b065af9e0" providerId="ADAL" clId="{ECA9C3CA-5503-447D-9886-71BEF1A6310E}" dt="2019-10-16T16:56:33.942" v="601"/>
          <ac:graphicFrameMkLst>
            <pc:docMk/>
            <pc:sldMk cId="2490428422" sldId="9772"/>
            <ac:graphicFrameMk id="2" creationId="{98AAFD5F-E430-44D4-9427-2755ABDDEAA9}"/>
          </ac:graphicFrameMkLst>
        </pc:graphicFrameChg>
        <pc:picChg chg="add mod">
          <ac:chgData name="Nicole Welch" userId="4bbf8b27-f36f-4029-b936-1f4b065af9e0" providerId="ADAL" clId="{ECA9C3CA-5503-447D-9886-71BEF1A6310E}" dt="2019-10-16T17:39:57.546" v="1059" actId="14100"/>
          <ac:picMkLst>
            <pc:docMk/>
            <pc:sldMk cId="2490428422" sldId="9772"/>
            <ac:picMk id="7" creationId="{1870DC5E-8887-4CAE-98D3-68630D3ADB8C}"/>
          </ac:picMkLst>
        </pc:picChg>
        <pc:picChg chg="add del mod">
          <ac:chgData name="Nicole Welch" userId="4bbf8b27-f36f-4029-b936-1f4b065af9e0" providerId="ADAL" clId="{ECA9C3CA-5503-447D-9886-71BEF1A6310E}" dt="2019-10-16T17:40:04.913" v="1063" actId="478"/>
          <ac:picMkLst>
            <pc:docMk/>
            <pc:sldMk cId="2490428422" sldId="9772"/>
            <ac:picMk id="8" creationId="{02752E7C-C914-4A10-8A39-AFBA5CDC2AC3}"/>
          </ac:picMkLst>
        </pc:picChg>
        <pc:picChg chg="add del mod">
          <ac:chgData name="Nicole Welch" userId="4bbf8b27-f36f-4029-b936-1f4b065af9e0" providerId="ADAL" clId="{ECA9C3CA-5503-447D-9886-71BEF1A6310E}" dt="2019-10-16T17:40:03.373" v="1062" actId="478"/>
          <ac:picMkLst>
            <pc:docMk/>
            <pc:sldMk cId="2490428422" sldId="9772"/>
            <ac:picMk id="9" creationId="{9BAB1ABA-6399-4928-8CB1-C804B5A3066D}"/>
          </ac:picMkLst>
        </pc:picChg>
        <pc:picChg chg="add mod">
          <ac:chgData name="Nicole Welch" userId="4bbf8b27-f36f-4029-b936-1f4b065af9e0" providerId="ADAL" clId="{ECA9C3CA-5503-447D-9886-71BEF1A6310E}" dt="2019-10-16T17:40:28.767" v="1071" actId="1076"/>
          <ac:picMkLst>
            <pc:docMk/>
            <pc:sldMk cId="2490428422" sldId="9772"/>
            <ac:picMk id="11" creationId="{35D9F965-A7A8-447F-8800-6FB4FFD3F731}"/>
          </ac:picMkLst>
        </pc:picChg>
        <pc:picChg chg="add mod">
          <ac:chgData name="Nicole Welch" userId="4bbf8b27-f36f-4029-b936-1f4b065af9e0" providerId="ADAL" clId="{ECA9C3CA-5503-447D-9886-71BEF1A6310E}" dt="2019-10-16T17:40:12.189" v="1066" actId="1076"/>
          <ac:picMkLst>
            <pc:docMk/>
            <pc:sldMk cId="2490428422" sldId="9772"/>
            <ac:picMk id="12" creationId="{52E07F12-E92A-4719-B8B9-AF1DFB584BC5}"/>
          </ac:picMkLst>
        </pc:picChg>
        <pc:picChg chg="add mod">
          <ac:chgData name="Nicole Welch" userId="4bbf8b27-f36f-4029-b936-1f4b065af9e0" providerId="ADAL" clId="{ECA9C3CA-5503-447D-9886-71BEF1A6310E}" dt="2019-10-16T17:42:23.829" v="1148" actId="1035"/>
          <ac:picMkLst>
            <pc:docMk/>
            <pc:sldMk cId="2490428422" sldId="9772"/>
            <ac:picMk id="4098" creationId="{34789D0A-5629-4DD9-9AD1-BBAE1B33A4AD}"/>
          </ac:picMkLst>
        </pc:picChg>
        <pc:cxnChg chg="add mod">
          <ac:chgData name="Nicole Welch" userId="4bbf8b27-f36f-4029-b936-1f4b065af9e0" providerId="ADAL" clId="{ECA9C3CA-5503-447D-9886-71BEF1A6310E}" dt="2019-10-16T17:41:37.534" v="1115" actId="11529"/>
          <ac:cxnSpMkLst>
            <pc:docMk/>
            <pc:sldMk cId="2490428422" sldId="9772"/>
            <ac:cxnSpMk id="16" creationId="{E523203C-E5DA-4125-AF8D-E24BD1FED9F0}"/>
          </ac:cxnSpMkLst>
        </pc:cxnChg>
        <pc:cxnChg chg="add">
          <ac:chgData name="Nicole Welch" userId="4bbf8b27-f36f-4029-b936-1f4b065af9e0" providerId="ADAL" clId="{ECA9C3CA-5503-447D-9886-71BEF1A6310E}" dt="2019-10-16T17:41:43.936" v="1116" actId="11529"/>
          <ac:cxnSpMkLst>
            <pc:docMk/>
            <pc:sldMk cId="2490428422" sldId="9772"/>
            <ac:cxnSpMk id="18" creationId="{45A87061-E6BC-48A1-8FC4-0497233A2BFA}"/>
          </ac:cxnSpMkLst>
        </pc:cxnChg>
        <pc:cxnChg chg="add del mod">
          <ac:chgData name="Nicole Welch" userId="4bbf8b27-f36f-4029-b936-1f4b065af9e0" providerId="ADAL" clId="{ECA9C3CA-5503-447D-9886-71BEF1A6310E}" dt="2019-10-16T17:42:01.067" v="1118" actId="478"/>
          <ac:cxnSpMkLst>
            <pc:docMk/>
            <pc:sldMk cId="2490428422" sldId="9772"/>
            <ac:cxnSpMk id="20" creationId="{9FAC896D-36AA-4A16-AE1E-1C88859C26EF}"/>
          </ac:cxnSpMkLst>
        </pc:cxnChg>
      </pc:sldChg>
      <pc:sldChg chg="add del">
        <pc:chgData name="Nicole Welch" userId="4bbf8b27-f36f-4029-b936-1f4b065af9e0" providerId="ADAL" clId="{ECA9C3CA-5503-447D-9886-71BEF1A6310E}" dt="2019-10-16T17:44:34.192" v="1204" actId="47"/>
        <pc:sldMkLst>
          <pc:docMk/>
          <pc:sldMk cId="3066528064" sldId="9773"/>
        </pc:sldMkLst>
      </pc:sldChg>
      <pc:sldChg chg="add del">
        <pc:chgData name="Nicole Welch" userId="4bbf8b27-f36f-4029-b936-1f4b065af9e0" providerId="ADAL" clId="{ECA9C3CA-5503-447D-9886-71BEF1A6310E}" dt="2019-10-16T17:44:52.228" v="1206" actId="47"/>
        <pc:sldMkLst>
          <pc:docMk/>
          <pc:sldMk cId="3500155469" sldId="9774"/>
        </pc:sldMkLst>
      </pc:sldChg>
      <pc:sldChg chg="add del">
        <pc:chgData name="Nicole Welch" userId="4bbf8b27-f36f-4029-b936-1f4b065af9e0" providerId="ADAL" clId="{ECA9C3CA-5503-447D-9886-71BEF1A6310E}" dt="2019-10-16T18:29:43.261" v="2168" actId="47"/>
        <pc:sldMkLst>
          <pc:docMk/>
          <pc:sldMk cId="557788067" sldId="9775"/>
        </pc:sldMkLst>
      </pc:sldChg>
      <pc:sldChg chg="add del">
        <pc:chgData name="Nicole Welch" userId="4bbf8b27-f36f-4029-b936-1f4b065af9e0" providerId="ADAL" clId="{ECA9C3CA-5503-447D-9886-71BEF1A6310E}" dt="2019-10-16T20:18:48.853" v="2806" actId="47"/>
        <pc:sldMkLst>
          <pc:docMk/>
          <pc:sldMk cId="496809898" sldId="9776"/>
        </pc:sldMkLst>
      </pc:sldChg>
      <pc:sldChg chg="add del">
        <pc:chgData name="Nicole Welch" userId="4bbf8b27-f36f-4029-b936-1f4b065af9e0" providerId="ADAL" clId="{ECA9C3CA-5503-447D-9886-71BEF1A6310E}" dt="2019-10-16T16:56:38.608" v="603"/>
        <pc:sldMkLst>
          <pc:docMk/>
          <pc:sldMk cId="299622658" sldId="9777"/>
        </pc:sldMkLst>
      </pc:sldChg>
      <pc:sldChg chg="add del">
        <pc:chgData name="Nicole Welch" userId="4bbf8b27-f36f-4029-b936-1f4b065af9e0" providerId="ADAL" clId="{ECA9C3CA-5503-447D-9886-71BEF1A6310E}" dt="2019-10-16T16:56:13.225" v="600" actId="47"/>
        <pc:sldMkLst>
          <pc:docMk/>
          <pc:sldMk cId="1451517557" sldId="9777"/>
        </pc:sldMkLst>
      </pc:sldChg>
      <pc:sldChg chg="addSp delSp modSp new del mod modClrScheme chgLayout">
        <pc:chgData name="Nicole Welch" userId="4bbf8b27-f36f-4029-b936-1f4b065af9e0" providerId="ADAL" clId="{ECA9C3CA-5503-447D-9886-71BEF1A6310E}" dt="2019-10-16T17:34:55.508" v="912" actId="47"/>
        <pc:sldMkLst>
          <pc:docMk/>
          <pc:sldMk cId="1902678299" sldId="9777"/>
        </pc:sldMkLst>
        <pc:spChg chg="del">
          <ac:chgData name="Nicole Welch" userId="4bbf8b27-f36f-4029-b936-1f4b065af9e0" providerId="ADAL" clId="{ECA9C3CA-5503-447D-9886-71BEF1A6310E}" dt="2019-10-16T16:57:00.110" v="605" actId="700"/>
          <ac:spMkLst>
            <pc:docMk/>
            <pc:sldMk cId="1902678299" sldId="9777"/>
            <ac:spMk id="2" creationId="{85EBE1B4-E5D0-4049-957D-5B72AAD8D7C6}"/>
          </ac:spMkLst>
        </pc:spChg>
        <pc:spChg chg="add del mod">
          <ac:chgData name="Nicole Welch" userId="4bbf8b27-f36f-4029-b936-1f4b065af9e0" providerId="ADAL" clId="{ECA9C3CA-5503-447D-9886-71BEF1A6310E}" dt="2019-10-16T16:57:11.065" v="607" actId="478"/>
          <ac:spMkLst>
            <pc:docMk/>
            <pc:sldMk cId="1902678299" sldId="9777"/>
            <ac:spMk id="3" creationId="{8C3E5720-F5A3-4968-88DA-FEA06CACF058}"/>
          </ac:spMkLst>
        </pc:spChg>
        <pc:spChg chg="add del mod">
          <ac:chgData name="Nicole Welch" userId="4bbf8b27-f36f-4029-b936-1f4b065af9e0" providerId="ADAL" clId="{ECA9C3CA-5503-447D-9886-71BEF1A6310E}" dt="2019-10-16T16:57:08.602" v="606" actId="478"/>
          <ac:spMkLst>
            <pc:docMk/>
            <pc:sldMk cId="1902678299" sldId="9777"/>
            <ac:spMk id="4" creationId="{25088295-A35C-4A11-B8DF-AC90722582DC}"/>
          </ac:spMkLst>
        </pc:spChg>
        <pc:spChg chg="add del mod">
          <ac:chgData name="Nicole Welch" userId="4bbf8b27-f36f-4029-b936-1f4b065af9e0" providerId="ADAL" clId="{ECA9C3CA-5503-447D-9886-71BEF1A6310E}" dt="2019-10-16T16:57:27.205" v="609" actId="478"/>
          <ac:spMkLst>
            <pc:docMk/>
            <pc:sldMk cId="1902678299" sldId="9777"/>
            <ac:spMk id="5" creationId="{AA0A1331-F621-4F65-B0B4-C3B26661327F}"/>
          </ac:spMkLst>
        </pc:spChg>
        <pc:graphicFrameChg chg="mod">
          <ac:chgData name="Nicole Welch" userId="4bbf8b27-f36f-4029-b936-1f4b065af9e0" providerId="ADAL" clId="{ECA9C3CA-5503-447D-9886-71BEF1A6310E}" dt="2019-10-16T17:34:44.485" v="910"/>
          <ac:graphicFrameMkLst>
            <pc:docMk/>
            <pc:sldMk cId="1902678299" sldId="9777"/>
            <ac:graphicFrameMk id="6" creationId="{5B98D4CC-674C-4CCF-A5A5-0DABCC38858C}"/>
          </ac:graphicFrameMkLst>
        </pc:graphicFrameChg>
      </pc:sldChg>
      <pc:sldChg chg="add del">
        <pc:chgData name="Nicole Welch" userId="4bbf8b27-f36f-4029-b936-1f4b065af9e0" providerId="ADAL" clId="{ECA9C3CA-5503-447D-9886-71BEF1A6310E}" dt="2019-10-16T17:44:34.192" v="1204" actId="47"/>
        <pc:sldMkLst>
          <pc:docMk/>
          <pc:sldMk cId="873937443" sldId="9778"/>
        </pc:sldMkLst>
      </pc:sldChg>
      <pc:sldChg chg="addSp delSp modSp add del mod modClrScheme chgLayout">
        <pc:chgData name="Nicole Welch" userId="4bbf8b27-f36f-4029-b936-1f4b065af9e0" providerId="ADAL" clId="{ECA9C3CA-5503-447D-9886-71BEF1A6310E}" dt="2019-10-16T17:50:32.442" v="1506" actId="47"/>
        <pc:sldMkLst>
          <pc:docMk/>
          <pc:sldMk cId="2192188802" sldId="9779"/>
        </pc:sldMkLst>
        <pc:spChg chg="add mod ord">
          <ac:chgData name="Nicole Welch" userId="4bbf8b27-f36f-4029-b936-1f4b065af9e0" providerId="ADAL" clId="{ECA9C3CA-5503-447D-9886-71BEF1A6310E}" dt="2019-10-16T16:58:18.215" v="617" actId="700"/>
          <ac:spMkLst>
            <pc:docMk/>
            <pc:sldMk cId="2192188802" sldId="9779"/>
            <ac:spMk id="2" creationId="{5484DA02-F484-4EBD-B38B-65DDB29A88D7}"/>
          </ac:spMkLst>
        </pc:spChg>
        <pc:graphicFrameChg chg="add del">
          <ac:chgData name="Nicole Welch" userId="4bbf8b27-f36f-4029-b936-1f4b065af9e0" providerId="ADAL" clId="{ECA9C3CA-5503-447D-9886-71BEF1A6310E}" dt="2019-10-16T16:58:24.036" v="620" actId="478"/>
          <ac:graphicFrameMkLst>
            <pc:docMk/>
            <pc:sldMk cId="2192188802" sldId="9779"/>
            <ac:graphicFrameMk id="6" creationId="{5B98D4CC-674C-4CCF-A5A5-0DABCC38858C}"/>
          </ac:graphicFrameMkLst>
        </pc:graphicFrameChg>
      </pc:sldChg>
      <pc:sldChg chg="modSp add">
        <pc:chgData name="Nicole Welch" userId="4bbf8b27-f36f-4029-b936-1f4b065af9e0" providerId="ADAL" clId="{ECA9C3CA-5503-447D-9886-71BEF1A6310E}" dt="2019-10-16T17:24:12.402" v="803" actId="13926"/>
        <pc:sldMkLst>
          <pc:docMk/>
          <pc:sldMk cId="628098638" sldId="9780"/>
        </pc:sldMkLst>
        <pc:spChg chg="mod">
          <ac:chgData name="Nicole Welch" userId="4bbf8b27-f36f-4029-b936-1f4b065af9e0" providerId="ADAL" clId="{ECA9C3CA-5503-447D-9886-71BEF1A6310E}" dt="2019-10-16T17:24:12.402" v="803" actId="13926"/>
          <ac:spMkLst>
            <pc:docMk/>
            <pc:sldMk cId="628098638" sldId="9780"/>
            <ac:spMk id="134" creationId="{8E1F4DC8-AB65-4B88-B97D-FCABEA6AC582}"/>
          </ac:spMkLst>
        </pc:spChg>
      </pc:sldChg>
      <pc:sldChg chg="modSp add">
        <pc:chgData name="Nicole Welch" userId="4bbf8b27-f36f-4029-b936-1f4b065af9e0" providerId="ADAL" clId="{ECA9C3CA-5503-447D-9886-71BEF1A6310E}" dt="2019-10-16T17:35:03.660" v="913" actId="400"/>
        <pc:sldMkLst>
          <pc:docMk/>
          <pc:sldMk cId="3193471013" sldId="9781"/>
        </pc:sldMkLst>
        <pc:graphicFrameChg chg="modGraphic">
          <ac:chgData name="Nicole Welch" userId="4bbf8b27-f36f-4029-b936-1f4b065af9e0" providerId="ADAL" clId="{ECA9C3CA-5503-447D-9886-71BEF1A6310E}" dt="2019-10-16T17:35:03.660" v="913" actId="400"/>
          <ac:graphicFrameMkLst>
            <pc:docMk/>
            <pc:sldMk cId="3193471013" sldId="9781"/>
            <ac:graphicFrameMk id="7" creationId="{271A7CC8-81DD-4A8B-8079-5DC14A06DE43}"/>
          </ac:graphicFrameMkLst>
        </pc:graphicFrameChg>
      </pc:sldChg>
      <pc:sldChg chg="delSp modSp add delAnim">
        <pc:chgData name="Nicole Welch" userId="4bbf8b27-f36f-4029-b936-1f4b065af9e0" providerId="ADAL" clId="{ECA9C3CA-5503-447D-9886-71BEF1A6310E}" dt="2019-10-16T20:01:52.463" v="2598" actId="20577"/>
        <pc:sldMkLst>
          <pc:docMk/>
          <pc:sldMk cId="3278079682" sldId="9782"/>
        </pc:sldMkLst>
        <pc:spChg chg="mod">
          <ac:chgData name="Nicole Welch" userId="4bbf8b27-f36f-4029-b936-1f4b065af9e0" providerId="ADAL" clId="{ECA9C3CA-5503-447D-9886-71BEF1A6310E}" dt="2019-10-16T17:44:59.413" v="1221" actId="20577"/>
          <ac:spMkLst>
            <pc:docMk/>
            <pc:sldMk cId="3278079682" sldId="9782"/>
            <ac:spMk id="3" creationId="{CC043030-27E8-46BC-9111-5AEEA65A29DB}"/>
          </ac:spMkLst>
        </pc:spChg>
        <pc:spChg chg="mod">
          <ac:chgData name="Nicole Welch" userId="4bbf8b27-f36f-4029-b936-1f4b065af9e0" providerId="ADAL" clId="{ECA9C3CA-5503-447D-9886-71BEF1A6310E}" dt="2019-10-16T20:01:52.463" v="2598" actId="20577"/>
          <ac:spMkLst>
            <pc:docMk/>
            <pc:sldMk cId="3278079682" sldId="9782"/>
            <ac:spMk id="6" creationId="{E82AF2CA-3E44-4D97-8EB5-C7709F657D3D}"/>
          </ac:spMkLst>
        </pc:spChg>
        <pc:spChg chg="del mod">
          <ac:chgData name="Nicole Welch" userId="4bbf8b27-f36f-4029-b936-1f4b065af9e0" providerId="ADAL" clId="{ECA9C3CA-5503-447D-9886-71BEF1A6310E}" dt="2019-10-16T17:47:02.207" v="1231" actId="478"/>
          <ac:spMkLst>
            <pc:docMk/>
            <pc:sldMk cId="3278079682" sldId="9782"/>
            <ac:spMk id="10" creationId="{7DD2C812-4B7C-4DDF-9DE6-1D35A11B780C}"/>
          </ac:spMkLst>
        </pc:spChg>
        <pc:spChg chg="del">
          <ac:chgData name="Nicole Welch" userId="4bbf8b27-f36f-4029-b936-1f4b065af9e0" providerId="ADAL" clId="{ECA9C3CA-5503-447D-9886-71BEF1A6310E}" dt="2019-10-16T17:47:02.207" v="1231" actId="478"/>
          <ac:spMkLst>
            <pc:docMk/>
            <pc:sldMk cId="3278079682" sldId="9782"/>
            <ac:spMk id="13" creationId="{E7D8A650-6E27-4B79-B485-4DF0F6F85121}"/>
          </ac:spMkLst>
        </pc:spChg>
        <pc:spChg chg="del mod">
          <ac:chgData name="Nicole Welch" userId="4bbf8b27-f36f-4029-b936-1f4b065af9e0" providerId="ADAL" clId="{ECA9C3CA-5503-447D-9886-71BEF1A6310E}" dt="2019-10-16T17:47:02.207" v="1231" actId="478"/>
          <ac:spMkLst>
            <pc:docMk/>
            <pc:sldMk cId="3278079682" sldId="9782"/>
            <ac:spMk id="14" creationId="{F2E7BCBC-7A8F-4C1F-B7A6-2059A9D4BAAC}"/>
          </ac:spMkLst>
        </pc:spChg>
        <pc:spChg chg="del">
          <ac:chgData name="Nicole Welch" userId="4bbf8b27-f36f-4029-b936-1f4b065af9e0" providerId="ADAL" clId="{ECA9C3CA-5503-447D-9886-71BEF1A6310E}" dt="2019-10-16T17:46:47.880" v="1222" actId="478"/>
          <ac:spMkLst>
            <pc:docMk/>
            <pc:sldMk cId="3278079682" sldId="9782"/>
            <ac:spMk id="21" creationId="{3D4581DD-BE02-474D-AC51-963ADF4C5F38}"/>
          </ac:spMkLst>
        </pc:spChg>
        <pc:picChg chg="del">
          <ac:chgData name="Nicole Welch" userId="4bbf8b27-f36f-4029-b936-1f4b065af9e0" providerId="ADAL" clId="{ECA9C3CA-5503-447D-9886-71BEF1A6310E}" dt="2019-10-16T17:46:51.648" v="1225" actId="478"/>
          <ac:picMkLst>
            <pc:docMk/>
            <pc:sldMk cId="3278079682" sldId="9782"/>
            <ac:picMk id="7" creationId="{1870DC5E-8887-4CAE-98D3-68630D3ADB8C}"/>
          </ac:picMkLst>
        </pc:picChg>
        <pc:picChg chg="del">
          <ac:chgData name="Nicole Welch" userId="4bbf8b27-f36f-4029-b936-1f4b065af9e0" providerId="ADAL" clId="{ECA9C3CA-5503-447D-9886-71BEF1A6310E}" dt="2019-10-16T17:46:49.595" v="1224" actId="478"/>
          <ac:picMkLst>
            <pc:docMk/>
            <pc:sldMk cId="3278079682" sldId="9782"/>
            <ac:picMk id="11" creationId="{35D9F965-A7A8-447F-8800-6FB4FFD3F731}"/>
          </ac:picMkLst>
        </pc:picChg>
        <pc:picChg chg="del">
          <ac:chgData name="Nicole Welch" userId="4bbf8b27-f36f-4029-b936-1f4b065af9e0" providerId="ADAL" clId="{ECA9C3CA-5503-447D-9886-71BEF1A6310E}" dt="2019-10-16T17:46:54.257" v="1228" actId="478"/>
          <ac:picMkLst>
            <pc:docMk/>
            <pc:sldMk cId="3278079682" sldId="9782"/>
            <ac:picMk id="12" creationId="{52E07F12-E92A-4719-B8B9-AF1DFB584BC5}"/>
          </ac:picMkLst>
        </pc:picChg>
        <pc:picChg chg="del">
          <ac:chgData name="Nicole Welch" userId="4bbf8b27-f36f-4029-b936-1f4b065af9e0" providerId="ADAL" clId="{ECA9C3CA-5503-447D-9886-71BEF1A6310E}" dt="2019-10-16T17:46:49.017" v="1223" actId="478"/>
          <ac:picMkLst>
            <pc:docMk/>
            <pc:sldMk cId="3278079682" sldId="9782"/>
            <ac:picMk id="4098" creationId="{34789D0A-5629-4DD9-9AD1-BBAE1B33A4AD}"/>
          </ac:picMkLst>
        </pc:picChg>
        <pc:cxnChg chg="del mod">
          <ac:chgData name="Nicole Welch" userId="4bbf8b27-f36f-4029-b936-1f4b065af9e0" providerId="ADAL" clId="{ECA9C3CA-5503-447D-9886-71BEF1A6310E}" dt="2019-10-16T17:46:53.224" v="1227" actId="478"/>
          <ac:cxnSpMkLst>
            <pc:docMk/>
            <pc:sldMk cId="3278079682" sldId="9782"/>
            <ac:cxnSpMk id="16" creationId="{E523203C-E5DA-4125-AF8D-E24BD1FED9F0}"/>
          </ac:cxnSpMkLst>
        </pc:cxnChg>
        <pc:cxnChg chg="del mod">
          <ac:chgData name="Nicole Welch" userId="4bbf8b27-f36f-4029-b936-1f4b065af9e0" providerId="ADAL" clId="{ECA9C3CA-5503-447D-9886-71BEF1A6310E}" dt="2019-10-16T17:46:52.518" v="1226" actId="478"/>
          <ac:cxnSpMkLst>
            <pc:docMk/>
            <pc:sldMk cId="3278079682" sldId="9782"/>
            <ac:cxnSpMk id="18" creationId="{45A87061-E6BC-48A1-8FC4-0497233A2BFA}"/>
          </ac:cxnSpMkLst>
        </pc:cxnChg>
      </pc:sldChg>
      <pc:sldChg chg="modSp add">
        <pc:chgData name="Nicole Welch" userId="4bbf8b27-f36f-4029-b936-1f4b065af9e0" providerId="ADAL" clId="{ECA9C3CA-5503-447D-9886-71BEF1A6310E}" dt="2019-10-16T20:10:31.718" v="2770" actId="20577"/>
        <pc:sldMkLst>
          <pc:docMk/>
          <pc:sldMk cId="711477193" sldId="9783"/>
        </pc:sldMkLst>
        <pc:spChg chg="mod">
          <ac:chgData name="Nicole Welch" userId="4bbf8b27-f36f-4029-b936-1f4b065af9e0" providerId="ADAL" clId="{ECA9C3CA-5503-447D-9886-71BEF1A6310E}" dt="2019-10-16T20:08:25.075" v="2687" actId="20577"/>
          <ac:spMkLst>
            <pc:docMk/>
            <pc:sldMk cId="711477193" sldId="9783"/>
            <ac:spMk id="3" creationId="{CC043030-27E8-46BC-9111-5AEEA65A29DB}"/>
          </ac:spMkLst>
        </pc:spChg>
        <pc:spChg chg="mod">
          <ac:chgData name="Nicole Welch" userId="4bbf8b27-f36f-4029-b936-1f4b065af9e0" providerId="ADAL" clId="{ECA9C3CA-5503-447D-9886-71BEF1A6310E}" dt="2019-10-16T20:10:31.718" v="2770" actId="20577"/>
          <ac:spMkLst>
            <pc:docMk/>
            <pc:sldMk cId="711477193" sldId="9783"/>
            <ac:spMk id="6" creationId="{E82AF2CA-3E44-4D97-8EB5-C7709F657D3D}"/>
          </ac:spMkLst>
        </pc:spChg>
      </pc:sldChg>
      <pc:sldChg chg="addSp delSp modSp new mod modClrScheme chgLayout">
        <pc:chgData name="Nicole Welch" userId="4bbf8b27-f36f-4029-b936-1f4b065af9e0" providerId="ADAL" clId="{ECA9C3CA-5503-447D-9886-71BEF1A6310E}" dt="2019-10-16T18:47:47.554" v="2314" actId="255"/>
        <pc:sldMkLst>
          <pc:docMk/>
          <pc:sldMk cId="2452789499" sldId="9784"/>
        </pc:sldMkLst>
        <pc:spChg chg="del">
          <ac:chgData name="Nicole Welch" userId="4bbf8b27-f36f-4029-b936-1f4b065af9e0" providerId="ADAL" clId="{ECA9C3CA-5503-447D-9886-71BEF1A6310E}" dt="2019-10-16T18:43:41.645" v="2202" actId="700"/>
          <ac:spMkLst>
            <pc:docMk/>
            <pc:sldMk cId="2452789499" sldId="9784"/>
            <ac:spMk id="2" creationId="{B8165B8B-430B-43D9-902D-C7DCB1C109D4}"/>
          </ac:spMkLst>
        </pc:spChg>
        <pc:spChg chg="del mod ord">
          <ac:chgData name="Nicole Welch" userId="4bbf8b27-f36f-4029-b936-1f4b065af9e0" providerId="ADAL" clId="{ECA9C3CA-5503-447D-9886-71BEF1A6310E}" dt="2019-10-16T18:43:41.645" v="2202" actId="700"/>
          <ac:spMkLst>
            <pc:docMk/>
            <pc:sldMk cId="2452789499" sldId="9784"/>
            <ac:spMk id="3" creationId="{207CCA4E-C228-4D69-8828-C21746AAEC91}"/>
          </ac:spMkLst>
        </pc:spChg>
        <pc:spChg chg="del">
          <ac:chgData name="Nicole Welch" userId="4bbf8b27-f36f-4029-b936-1f4b065af9e0" providerId="ADAL" clId="{ECA9C3CA-5503-447D-9886-71BEF1A6310E}" dt="2019-10-16T18:43:41.645" v="2202" actId="700"/>
          <ac:spMkLst>
            <pc:docMk/>
            <pc:sldMk cId="2452789499" sldId="9784"/>
            <ac:spMk id="4" creationId="{1625D228-B5B7-4CDE-80AE-6BC5889C1995}"/>
          </ac:spMkLst>
        </pc:spChg>
        <pc:spChg chg="add del mod ord">
          <ac:chgData name="Nicole Welch" userId="4bbf8b27-f36f-4029-b936-1f4b065af9e0" providerId="ADAL" clId="{ECA9C3CA-5503-447D-9886-71BEF1A6310E}" dt="2019-10-16T18:43:51.070" v="2203" actId="700"/>
          <ac:spMkLst>
            <pc:docMk/>
            <pc:sldMk cId="2452789499" sldId="9784"/>
            <ac:spMk id="5" creationId="{B76BA5EE-3C64-4BBE-A6E2-356587969ACE}"/>
          </ac:spMkLst>
        </pc:spChg>
        <pc:spChg chg="add mod">
          <ac:chgData name="Nicole Welch" userId="4bbf8b27-f36f-4029-b936-1f4b065af9e0" providerId="ADAL" clId="{ECA9C3CA-5503-447D-9886-71BEF1A6310E}" dt="2019-10-16T18:47:47.554" v="2314" actId="255"/>
          <ac:spMkLst>
            <pc:docMk/>
            <pc:sldMk cId="2452789499" sldId="9784"/>
            <ac:spMk id="6" creationId="{449E24D4-ED4D-4101-8CAF-40D8FD7F11B3}"/>
          </ac:spMkLst>
        </pc:spChg>
      </pc:sldChg>
      <pc:sldChg chg="addSp modSp new mod modClrScheme modShow chgLayout">
        <pc:chgData name="Nicole Welch" userId="4bbf8b27-f36f-4029-b936-1f4b065af9e0" providerId="ADAL" clId="{ECA9C3CA-5503-447D-9886-71BEF1A6310E}" dt="2019-10-16T20:21:07.239" v="2980"/>
        <pc:sldMkLst>
          <pc:docMk/>
          <pc:sldMk cId="3174612632" sldId="9785"/>
        </pc:sldMkLst>
        <pc:spChg chg="add mod ord">
          <ac:chgData name="Nicole Welch" userId="4bbf8b27-f36f-4029-b936-1f4b065af9e0" providerId="ADAL" clId="{ECA9C3CA-5503-447D-9886-71BEF1A6310E}" dt="2019-10-16T18:52:06.978" v="2337" actId="700"/>
          <ac:spMkLst>
            <pc:docMk/>
            <pc:sldMk cId="3174612632" sldId="9785"/>
            <ac:spMk id="2" creationId="{66A71CBC-319D-4D45-A26C-BB24B2AB2991}"/>
          </ac:spMkLst>
        </pc:spChg>
        <pc:spChg chg="add mod ord">
          <ac:chgData name="Nicole Welch" userId="4bbf8b27-f36f-4029-b936-1f4b065af9e0" providerId="ADAL" clId="{ECA9C3CA-5503-447D-9886-71BEF1A6310E}" dt="2019-10-16T20:21:07.239" v="2980"/>
          <ac:spMkLst>
            <pc:docMk/>
            <pc:sldMk cId="3174612632" sldId="9785"/>
            <ac:spMk id="3" creationId="{7C761316-DE71-4146-ACDA-EA7F4FD4D4EC}"/>
          </ac:spMkLst>
        </pc:spChg>
      </pc:sldChg>
      <pc:sldChg chg="add">
        <pc:chgData name="Nicole Welch" userId="4bbf8b27-f36f-4029-b936-1f4b065af9e0" providerId="ADAL" clId="{ECA9C3CA-5503-447D-9886-71BEF1A6310E}" dt="2019-10-16T20:14:40.123" v="2804"/>
        <pc:sldMkLst>
          <pc:docMk/>
          <pc:sldMk cId="2478391950" sldId="9786"/>
        </pc:sldMkLst>
      </pc:sldChg>
      <pc:sldChg chg="modSp add">
        <pc:chgData name="Nicole Welch" userId="4bbf8b27-f36f-4029-b936-1f4b065af9e0" providerId="ADAL" clId="{ECA9C3CA-5503-447D-9886-71BEF1A6310E}" dt="2019-10-16T20:20:00.487" v="2938" actId="5793"/>
        <pc:sldMkLst>
          <pc:docMk/>
          <pc:sldMk cId="1156615156" sldId="9787"/>
        </pc:sldMkLst>
        <pc:spChg chg="mod">
          <ac:chgData name="Nicole Welch" userId="4bbf8b27-f36f-4029-b936-1f4b065af9e0" providerId="ADAL" clId="{ECA9C3CA-5503-447D-9886-71BEF1A6310E}" dt="2019-10-16T20:19:50.259" v="2936" actId="20577"/>
          <ac:spMkLst>
            <pc:docMk/>
            <pc:sldMk cId="1156615156" sldId="9787"/>
            <ac:spMk id="3" creationId="{CC043030-27E8-46BC-9111-5AEEA65A29DB}"/>
          </ac:spMkLst>
        </pc:spChg>
        <pc:spChg chg="mod">
          <ac:chgData name="Nicole Welch" userId="4bbf8b27-f36f-4029-b936-1f4b065af9e0" providerId="ADAL" clId="{ECA9C3CA-5503-447D-9886-71BEF1A6310E}" dt="2019-10-16T20:20:00.487" v="2938" actId="5793"/>
          <ac:spMkLst>
            <pc:docMk/>
            <pc:sldMk cId="1156615156" sldId="9787"/>
            <ac:spMk id="6" creationId="{E82AF2CA-3E44-4D97-8EB5-C7709F657D3D}"/>
          </ac:spMkLst>
        </pc:spChg>
      </pc:sldChg>
      <pc:sldMasterChg chg="modSldLayout">
        <pc:chgData name="Nicole Welch" userId="4bbf8b27-f36f-4029-b936-1f4b065af9e0" providerId="ADAL" clId="{ECA9C3CA-5503-447D-9886-71BEF1A6310E}" dt="2019-10-16T17:24:47.526" v="808"/>
        <pc:sldMasterMkLst>
          <pc:docMk/>
          <pc:sldMasterMk cId="2244018453" sldId="2147483686"/>
        </pc:sldMasterMkLst>
        <pc:sldLayoutChg chg="setBg">
          <pc:chgData name="Nicole Welch" userId="4bbf8b27-f36f-4029-b936-1f4b065af9e0" providerId="ADAL" clId="{ECA9C3CA-5503-447D-9886-71BEF1A6310E}" dt="2019-10-16T17:24:47.526" v="808"/>
          <pc:sldLayoutMkLst>
            <pc:docMk/>
            <pc:sldMasterMk cId="2244018453" sldId="2147483686"/>
            <pc:sldLayoutMk cId="3771381847" sldId="2147483687"/>
          </pc:sldLayoutMkLst>
        </pc:sldLayoutChg>
        <pc:sldLayoutChg chg="setBg">
          <pc:chgData name="Nicole Welch" userId="4bbf8b27-f36f-4029-b936-1f4b065af9e0" providerId="ADAL" clId="{ECA9C3CA-5503-447D-9886-71BEF1A6310E}" dt="2019-10-16T17:24:47.526" v="808"/>
          <pc:sldLayoutMkLst>
            <pc:docMk/>
            <pc:sldMasterMk cId="2244018453" sldId="2147483686"/>
            <pc:sldLayoutMk cId="1269905255" sldId="2147483703"/>
          </pc:sldLayoutMkLst>
        </pc:sldLayoutChg>
        <pc:sldLayoutChg chg="setBg">
          <pc:chgData name="Nicole Welch" userId="4bbf8b27-f36f-4029-b936-1f4b065af9e0" providerId="ADAL" clId="{ECA9C3CA-5503-447D-9886-71BEF1A6310E}" dt="2019-10-16T17:24:47.526" v="808"/>
          <pc:sldLayoutMkLst>
            <pc:docMk/>
            <pc:sldMasterMk cId="2244018453" sldId="2147483686"/>
            <pc:sldLayoutMk cId="2965936416" sldId="2147483704"/>
          </pc:sldLayoutMkLst>
        </pc:sldLayoutChg>
      </pc:sldMasterChg>
      <pc:sldMasterChg chg="delSldLayout modSldLayout">
        <pc:chgData name="Nicole Welch" userId="4bbf8b27-f36f-4029-b936-1f4b065af9e0" providerId="ADAL" clId="{ECA9C3CA-5503-447D-9886-71BEF1A6310E}" dt="2019-10-16T17:24:47.526" v="808"/>
        <pc:sldMasterMkLst>
          <pc:docMk/>
          <pc:sldMasterMk cId="728130021" sldId="2147483705"/>
        </pc:sldMasterMkLst>
        <pc:sldLayoutChg chg="setBg">
          <pc:chgData name="Nicole Welch" userId="4bbf8b27-f36f-4029-b936-1f4b065af9e0" providerId="ADAL" clId="{ECA9C3CA-5503-447D-9886-71BEF1A6310E}" dt="2019-10-16T17:24:47.526" v="808"/>
          <pc:sldLayoutMkLst>
            <pc:docMk/>
            <pc:sldMasterMk cId="728130021" sldId="2147483705"/>
            <pc:sldLayoutMk cId="2599945857" sldId="2147483706"/>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1413199342" sldId="2147483709"/>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430211710" sldId="2147483710"/>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4152180675" sldId="2147483711"/>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701536459" sldId="2147483712"/>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731916862" sldId="2147483714"/>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349103255" sldId="2147483716"/>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361043112" sldId="2147483717"/>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2807219833" sldId="2147483718"/>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4078510641" sldId="2147483719"/>
          </pc:sldLayoutMkLst>
        </pc:sldLayoutChg>
        <pc:sldLayoutChg chg="setBg">
          <pc:chgData name="Nicole Welch" userId="4bbf8b27-f36f-4029-b936-1f4b065af9e0" providerId="ADAL" clId="{ECA9C3CA-5503-447D-9886-71BEF1A6310E}" dt="2019-10-16T17:24:47.526" v="808"/>
          <pc:sldLayoutMkLst>
            <pc:docMk/>
            <pc:sldMasterMk cId="728130021" sldId="2147483705"/>
            <pc:sldLayoutMk cId="802570710" sldId="2147483721"/>
          </pc:sldLayoutMkLst>
        </pc:sldLayoutChg>
        <pc:sldLayoutChg chg="del">
          <pc:chgData name="Nicole Welch" userId="4bbf8b27-f36f-4029-b936-1f4b065af9e0" providerId="ADAL" clId="{ECA9C3CA-5503-447D-9886-71BEF1A6310E}" dt="2019-10-16T16:56:13.225" v="600" actId="47"/>
          <pc:sldLayoutMkLst>
            <pc:docMk/>
            <pc:sldMasterMk cId="728130021" sldId="2147483705"/>
            <pc:sldLayoutMk cId="3431016431" sldId="2147483983"/>
          </pc:sldLayoutMkLst>
        </pc:sldLayoutChg>
      </pc:sldMasterChg>
      <pc:sldMasterChg chg="modSldLayout">
        <pc:chgData name="Nicole Welch" userId="4bbf8b27-f36f-4029-b936-1f4b065af9e0" providerId="ADAL" clId="{ECA9C3CA-5503-447D-9886-71BEF1A6310E}" dt="2019-10-16T17:24:47.526" v="808"/>
        <pc:sldMasterMkLst>
          <pc:docMk/>
          <pc:sldMasterMk cId="1431579216" sldId="2147483724"/>
        </pc:sldMasterMkLst>
        <pc:sldLayoutChg chg="setBg">
          <pc:chgData name="Nicole Welch" userId="4bbf8b27-f36f-4029-b936-1f4b065af9e0" providerId="ADAL" clId="{ECA9C3CA-5503-447D-9886-71BEF1A6310E}" dt="2019-10-16T17:24:47.526" v="808"/>
          <pc:sldLayoutMkLst>
            <pc:docMk/>
            <pc:sldMasterMk cId="1431579216" sldId="2147483724"/>
            <pc:sldLayoutMk cId="193980903" sldId="2147483725"/>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4032757" sldId="2147483726"/>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076091390" sldId="2147483727"/>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1066413897" sldId="2147483728"/>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2512205327" sldId="2147483734"/>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137205554" sldId="2147483735"/>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332128069" sldId="2147483737"/>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1027727419" sldId="2147483741"/>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2799389781" sldId="2147483743"/>
          </pc:sldLayoutMkLst>
        </pc:sldLayoutChg>
        <pc:sldLayoutChg chg="setBg">
          <pc:chgData name="Nicole Welch" userId="4bbf8b27-f36f-4029-b936-1f4b065af9e0" providerId="ADAL" clId="{ECA9C3CA-5503-447D-9886-71BEF1A6310E}" dt="2019-10-16T17:24:47.526" v="808"/>
          <pc:sldLayoutMkLst>
            <pc:docMk/>
            <pc:sldMasterMk cId="1431579216" sldId="2147483724"/>
            <pc:sldLayoutMk cId="3116000711" sldId="2147483744"/>
          </pc:sldLayoutMkLst>
        </pc:sldLayoutChg>
      </pc:sldMasterChg>
      <pc:sldMasterChg chg="modSldLayout">
        <pc:chgData name="Nicole Welch" userId="4bbf8b27-f36f-4029-b936-1f4b065af9e0" providerId="ADAL" clId="{ECA9C3CA-5503-447D-9886-71BEF1A6310E}" dt="2019-10-16T17:24:47.526" v="808"/>
        <pc:sldMasterMkLst>
          <pc:docMk/>
          <pc:sldMasterMk cId="284322253" sldId="2147483745"/>
        </pc:sldMasterMkLst>
        <pc:sldLayoutChg chg="setBg">
          <pc:chgData name="Nicole Welch" userId="4bbf8b27-f36f-4029-b936-1f4b065af9e0" providerId="ADAL" clId="{ECA9C3CA-5503-447D-9886-71BEF1A6310E}" dt="2019-10-16T17:24:47.526" v="808"/>
          <pc:sldLayoutMkLst>
            <pc:docMk/>
            <pc:sldMasterMk cId="284322253" sldId="2147483745"/>
            <pc:sldLayoutMk cId="1010136168" sldId="2147483746"/>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2174869837" sldId="2147483747"/>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791953913" sldId="2147483755"/>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3740765970" sldId="2147483759"/>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953789435" sldId="2147483760"/>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1142778059" sldId="2147483761"/>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4196383900" sldId="2147483762"/>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2028901866" sldId="2147483763"/>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1868821140" sldId="2147483764"/>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802459254" sldId="2147483766"/>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48684440" sldId="2147483768"/>
          </pc:sldLayoutMkLst>
        </pc:sldLayoutChg>
        <pc:sldLayoutChg chg="setBg">
          <pc:chgData name="Nicole Welch" userId="4bbf8b27-f36f-4029-b936-1f4b065af9e0" providerId="ADAL" clId="{ECA9C3CA-5503-447D-9886-71BEF1A6310E}" dt="2019-10-16T17:24:47.526" v="808"/>
          <pc:sldLayoutMkLst>
            <pc:docMk/>
            <pc:sldMasterMk cId="284322253" sldId="2147483745"/>
            <pc:sldLayoutMk cId="2754300966" sldId="2147483769"/>
          </pc:sldLayoutMkLst>
        </pc:sldLayoutChg>
      </pc:sldMasterChg>
      <pc:sldMasterChg chg="delSldLayout modSldLayout">
        <pc:chgData name="Nicole Welch" userId="4bbf8b27-f36f-4029-b936-1f4b065af9e0" providerId="ADAL" clId="{ECA9C3CA-5503-447D-9886-71BEF1A6310E}" dt="2019-10-16T17:24:47.526" v="808"/>
        <pc:sldMasterMkLst>
          <pc:docMk/>
          <pc:sldMasterMk cId="1056398067" sldId="2147483771"/>
        </pc:sldMasterMkLst>
        <pc:sldLayoutChg chg="setBg">
          <pc:chgData name="Nicole Welch" userId="4bbf8b27-f36f-4029-b936-1f4b065af9e0" providerId="ADAL" clId="{ECA9C3CA-5503-447D-9886-71BEF1A6310E}" dt="2019-10-16T17:24:47.526" v="808"/>
          <pc:sldLayoutMkLst>
            <pc:docMk/>
            <pc:sldMasterMk cId="1056398067" sldId="2147483771"/>
            <pc:sldLayoutMk cId="2447414281" sldId="2147483783"/>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4205334056" sldId="2147483784"/>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3819043074" sldId="2147483785"/>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1817929225" sldId="2147483786"/>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936378764" sldId="2147483787"/>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383281535" sldId="2147483789"/>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444441970" sldId="2147483790"/>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2438281878" sldId="2147483791"/>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1210415407" sldId="2147483794"/>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3683986240" sldId="2147483795"/>
          </pc:sldLayoutMkLst>
        </pc:sldLayoutChg>
        <pc:sldLayoutChg chg="setBg">
          <pc:chgData name="Nicole Welch" userId="4bbf8b27-f36f-4029-b936-1f4b065af9e0" providerId="ADAL" clId="{ECA9C3CA-5503-447D-9886-71BEF1A6310E}" dt="2019-10-16T17:24:47.526" v="808"/>
          <pc:sldLayoutMkLst>
            <pc:docMk/>
            <pc:sldMasterMk cId="1056398067" sldId="2147483771"/>
            <pc:sldLayoutMk cId="3476249329" sldId="2147483796"/>
          </pc:sldLayoutMkLst>
        </pc:sldLayoutChg>
        <pc:sldLayoutChg chg="del">
          <pc:chgData name="Nicole Welch" userId="4bbf8b27-f36f-4029-b936-1f4b065af9e0" providerId="ADAL" clId="{ECA9C3CA-5503-447D-9886-71BEF1A6310E}" dt="2019-10-16T16:49:23.831" v="574" actId="47"/>
          <pc:sldLayoutMkLst>
            <pc:docMk/>
            <pc:sldMasterMk cId="1056398067" sldId="2147483771"/>
            <pc:sldLayoutMk cId="1099052281" sldId="2147483939"/>
          </pc:sldLayoutMkLst>
        </pc:sldLayoutChg>
      </pc:sldMasterChg>
      <pc:sldMasterChg chg="modSldLayout">
        <pc:chgData name="Nicole Welch" userId="4bbf8b27-f36f-4029-b936-1f4b065af9e0" providerId="ADAL" clId="{ECA9C3CA-5503-447D-9886-71BEF1A6310E}" dt="2019-10-16T17:24:47.526" v="808"/>
        <pc:sldMasterMkLst>
          <pc:docMk/>
          <pc:sldMasterMk cId="1069840146" sldId="2147483808"/>
        </pc:sldMasterMkLst>
        <pc:sldLayoutChg chg="setBg">
          <pc:chgData name="Nicole Welch" userId="4bbf8b27-f36f-4029-b936-1f4b065af9e0" providerId="ADAL" clId="{ECA9C3CA-5503-447D-9886-71BEF1A6310E}" dt="2019-10-16T17:24:47.526" v="808"/>
          <pc:sldLayoutMkLst>
            <pc:docMk/>
            <pc:sldMasterMk cId="1069840146" sldId="2147483808"/>
            <pc:sldLayoutMk cId="1356947479" sldId="2147483809"/>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228473957" sldId="2147483810"/>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3052900487" sldId="2147483811"/>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3309733643" sldId="2147483812"/>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50425747" sldId="2147483813"/>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714135587" sldId="2147483814"/>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635864232" sldId="2147483815"/>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292325098" sldId="2147483823"/>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637313831" sldId="2147483824"/>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01998846" sldId="2147483825"/>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3698374155" sldId="2147483826"/>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616828228" sldId="2147483828"/>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1633008619" sldId="2147483830"/>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8371639" sldId="2147483831"/>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214254067" sldId="2147483835"/>
          </pc:sldLayoutMkLst>
        </pc:sldLayoutChg>
        <pc:sldLayoutChg chg="setBg">
          <pc:chgData name="Nicole Welch" userId="4bbf8b27-f36f-4029-b936-1f4b065af9e0" providerId="ADAL" clId="{ECA9C3CA-5503-447D-9886-71BEF1A6310E}" dt="2019-10-16T17:24:47.526" v="808"/>
          <pc:sldLayoutMkLst>
            <pc:docMk/>
            <pc:sldMasterMk cId="1069840146" sldId="2147483808"/>
            <pc:sldLayoutMk cId="697968464" sldId="2147483836"/>
          </pc:sldLayoutMkLst>
        </pc:sldLayoutChg>
      </pc:sldMasterChg>
      <pc:sldMasterChg chg="modSldLayout">
        <pc:chgData name="Nicole Welch" userId="4bbf8b27-f36f-4029-b936-1f4b065af9e0" providerId="ADAL" clId="{ECA9C3CA-5503-447D-9886-71BEF1A6310E}" dt="2019-10-16T16:59:21.424" v="625"/>
        <pc:sldMasterMkLst>
          <pc:docMk/>
          <pc:sldMasterMk cId="4229364987" sldId="2147483848"/>
        </pc:sldMasterMkLst>
        <pc:sldLayoutChg chg="modTransition">
          <pc:chgData name="Nicole Welch" userId="4bbf8b27-f36f-4029-b936-1f4b065af9e0" providerId="ADAL" clId="{ECA9C3CA-5503-447D-9886-71BEF1A6310E}" dt="2019-10-16T16:59:21.424" v="625"/>
          <pc:sldLayoutMkLst>
            <pc:docMk/>
            <pc:sldMasterMk cId="4229364987" sldId="2147483848"/>
            <pc:sldLayoutMk cId="3974008329" sldId="2147483875"/>
          </pc:sldLayoutMkLst>
        </pc:sldLayoutChg>
        <pc:sldLayoutChg chg="modTransition">
          <pc:chgData name="Nicole Welch" userId="4bbf8b27-f36f-4029-b936-1f4b065af9e0" providerId="ADAL" clId="{ECA9C3CA-5503-447D-9886-71BEF1A6310E}" dt="2019-10-16T16:59:21.424" v="625"/>
          <pc:sldLayoutMkLst>
            <pc:docMk/>
            <pc:sldMasterMk cId="4229364987" sldId="2147483848"/>
            <pc:sldLayoutMk cId="4282562386" sldId="2147483876"/>
          </pc:sldLayoutMkLst>
        </pc:sldLayoutChg>
      </pc:sldMasterChg>
      <pc:sldMasterChg chg="modSldLayout">
        <pc:chgData name="Nicole Welch" userId="4bbf8b27-f36f-4029-b936-1f4b065af9e0" providerId="ADAL" clId="{ECA9C3CA-5503-447D-9886-71BEF1A6310E}" dt="2019-10-16T17:24:47.526" v="808"/>
        <pc:sldMasterMkLst>
          <pc:docMk/>
          <pc:sldMasterMk cId="2135348036" sldId="2147483877"/>
        </pc:sldMasterMkLst>
        <pc:sldLayoutChg chg="modTransition">
          <pc:chgData name="Nicole Welch" userId="4bbf8b27-f36f-4029-b936-1f4b065af9e0" providerId="ADAL" clId="{ECA9C3CA-5503-447D-9886-71BEF1A6310E}" dt="2019-10-16T16:59:21.424" v="625"/>
          <pc:sldLayoutMkLst>
            <pc:docMk/>
            <pc:sldMasterMk cId="2135348036" sldId="2147483877"/>
            <pc:sldLayoutMk cId="4274196641" sldId="2147483878"/>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555104375" sldId="2147483879"/>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511767880" sldId="2147483881"/>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060884497" sldId="2147483882"/>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201092375" sldId="2147483883"/>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098665556" sldId="2147483884"/>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054816784" sldId="2147483885"/>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422362602" sldId="2147483886"/>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928275050" sldId="2147483887"/>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891273834" sldId="2147483888"/>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342376275" sldId="2147483890"/>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397701300" sldId="2147483891"/>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05166038" sldId="2147483892"/>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3893713366" sldId="2147483894"/>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934618635" sldId="2147483895"/>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271027946" sldId="2147483896"/>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508634607" sldId="2147483897"/>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102576279" sldId="2147483898"/>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610558940" sldId="2147483899"/>
          </pc:sldLayoutMkLst>
        </pc:sldLayoutChg>
        <pc:sldLayoutChg chg="modTransition setBg">
          <pc:chgData name="Nicole Welch" userId="4bbf8b27-f36f-4029-b936-1f4b065af9e0" providerId="ADAL" clId="{ECA9C3CA-5503-447D-9886-71BEF1A6310E}" dt="2019-10-16T17:24:47.526" v="808"/>
          <pc:sldLayoutMkLst>
            <pc:docMk/>
            <pc:sldMasterMk cId="2135348036" sldId="2147483877"/>
            <pc:sldLayoutMk cId="3987006437" sldId="2147483900"/>
          </pc:sldLayoutMkLst>
        </pc:sldLayoutChg>
        <pc:sldLayoutChg chg="modTransition setBg">
          <pc:chgData name="Nicole Welch" userId="4bbf8b27-f36f-4029-b936-1f4b065af9e0" providerId="ADAL" clId="{ECA9C3CA-5503-447D-9886-71BEF1A6310E}" dt="2019-10-16T17:24:47.526" v="808"/>
          <pc:sldLayoutMkLst>
            <pc:docMk/>
            <pc:sldMasterMk cId="2135348036" sldId="2147483877"/>
            <pc:sldLayoutMk cId="2511247598" sldId="2147483902"/>
          </pc:sldLayoutMkLst>
        </pc:sldLayoutChg>
        <pc:sldLayoutChg chg="modTransition">
          <pc:chgData name="Nicole Welch" userId="4bbf8b27-f36f-4029-b936-1f4b065af9e0" providerId="ADAL" clId="{ECA9C3CA-5503-447D-9886-71BEF1A6310E}" dt="2019-10-16T16:59:21.424" v="625"/>
          <pc:sldLayoutMkLst>
            <pc:docMk/>
            <pc:sldMasterMk cId="2135348036" sldId="2147483877"/>
            <pc:sldLayoutMk cId="1205868893" sldId="2147483905"/>
          </pc:sldLayoutMkLst>
        </pc:sldLayoutChg>
      </pc:sldMasterChg>
      <pc:sldMasterChg chg="modSldLayout">
        <pc:chgData name="Nicole Welch" userId="4bbf8b27-f36f-4029-b936-1f4b065af9e0" providerId="ADAL" clId="{ECA9C3CA-5503-447D-9886-71BEF1A6310E}" dt="2019-10-16T17:24:47.526" v="808"/>
        <pc:sldMasterMkLst>
          <pc:docMk/>
          <pc:sldMasterMk cId="4280480107" sldId="2147483909"/>
        </pc:sldMasterMkLst>
        <pc:sldLayoutChg chg="setBg">
          <pc:chgData name="Nicole Welch" userId="4bbf8b27-f36f-4029-b936-1f4b065af9e0" providerId="ADAL" clId="{ECA9C3CA-5503-447D-9886-71BEF1A6310E}" dt="2019-10-16T17:24:47.526" v="808"/>
          <pc:sldLayoutMkLst>
            <pc:docMk/>
            <pc:sldMasterMk cId="4280480107" sldId="2147483909"/>
            <pc:sldLayoutMk cId="4259454851" sldId="2147483910"/>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1941738333" sldId="2147483911"/>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2261313387" sldId="2147483919"/>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3850847532" sldId="2147483923"/>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2337662413" sldId="2147483924"/>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3034625986" sldId="2147483925"/>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1893344207" sldId="2147483926"/>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980284106" sldId="2147483927"/>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2245918241" sldId="2147483928"/>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491769571" sldId="2147483930"/>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724703080" sldId="2147483932"/>
          </pc:sldLayoutMkLst>
        </pc:sldLayoutChg>
        <pc:sldLayoutChg chg="setBg">
          <pc:chgData name="Nicole Welch" userId="4bbf8b27-f36f-4029-b936-1f4b065af9e0" providerId="ADAL" clId="{ECA9C3CA-5503-447D-9886-71BEF1A6310E}" dt="2019-10-16T17:24:47.526" v="808"/>
          <pc:sldLayoutMkLst>
            <pc:docMk/>
            <pc:sldMasterMk cId="4280480107" sldId="2147483909"/>
            <pc:sldLayoutMk cId="2265125641" sldId="2147483933"/>
          </pc:sldLayoutMkLst>
        </pc:sldLayoutChg>
      </pc:sldMasterChg>
      <pc:sldMasterChg chg="delSldLayout">
        <pc:chgData name="Nicole Welch" userId="4bbf8b27-f36f-4029-b936-1f4b065af9e0" providerId="ADAL" clId="{ECA9C3CA-5503-447D-9886-71BEF1A6310E}" dt="2019-10-16T16:45:02.255" v="506" actId="47"/>
        <pc:sldMasterMkLst>
          <pc:docMk/>
          <pc:sldMasterMk cId="1686638446" sldId="2147483940"/>
        </pc:sldMasterMkLst>
        <pc:sldLayoutChg chg="del">
          <pc:chgData name="Nicole Welch" userId="4bbf8b27-f36f-4029-b936-1f4b065af9e0" providerId="ADAL" clId="{ECA9C3CA-5503-447D-9886-71BEF1A6310E}" dt="2019-10-16T16:45:02.255" v="506" actId="47"/>
          <pc:sldLayoutMkLst>
            <pc:docMk/>
            <pc:sldMasterMk cId="1686638446" sldId="2147483940"/>
            <pc:sldLayoutMk cId="4287615868" sldId="2147483957"/>
          </pc:sldLayoutMkLst>
        </pc:sldLayoutChg>
      </pc:sldMasterChg>
      <pc:sldMasterChg chg="addSp modTransition modSldLayout">
        <pc:chgData name="Nicole Welch" userId="4bbf8b27-f36f-4029-b936-1f4b065af9e0" providerId="ADAL" clId="{ECA9C3CA-5503-447D-9886-71BEF1A6310E}" dt="2019-10-16T16:58:50.293" v="622"/>
        <pc:sldMasterMkLst>
          <pc:docMk/>
          <pc:sldMasterMk cId="3604275327" sldId="2147483985"/>
        </pc:sldMasterMkLst>
        <pc:spChg chg="add">
          <ac:chgData name="Nicole Welch" userId="4bbf8b27-f36f-4029-b936-1f4b065af9e0" providerId="ADAL" clId="{ECA9C3CA-5503-447D-9886-71BEF1A6310E}" dt="2019-10-16T16:58:50.293" v="622"/>
          <ac:spMkLst>
            <pc:docMk/>
            <pc:sldMasterMk cId="3604275327" sldId="2147483985"/>
            <ac:spMk id="8" creationId="{9F51D6D1-8B0C-42D1-AAF0-25388B2C5489}"/>
          </ac:spMkLst>
        </pc:spChg>
        <pc:spChg chg="add">
          <ac:chgData name="Nicole Welch" userId="4bbf8b27-f36f-4029-b936-1f4b065af9e0" providerId="ADAL" clId="{ECA9C3CA-5503-447D-9886-71BEF1A6310E}" dt="2019-10-16T16:58:50.293" v="622"/>
          <ac:spMkLst>
            <pc:docMk/>
            <pc:sldMasterMk cId="3604275327" sldId="2147483985"/>
            <ac:spMk id="9" creationId="{900069E8-2273-4916-A605-8B22C65FEDA2}"/>
          </ac:spMkLst>
        </pc:spChg>
        <pc:spChg chg="add">
          <ac:chgData name="Nicole Welch" userId="4bbf8b27-f36f-4029-b936-1f4b065af9e0" providerId="ADAL" clId="{ECA9C3CA-5503-447D-9886-71BEF1A6310E}" dt="2019-10-16T16:58:50.293" v="622"/>
          <ac:spMkLst>
            <pc:docMk/>
            <pc:sldMasterMk cId="3604275327" sldId="2147483985"/>
            <ac:spMk id="45" creationId="{2514BADC-1CF1-4728-95C2-A512F706BC87}"/>
          </ac:spMkLst>
        </pc:spChg>
        <pc:spChg chg="add">
          <ac:chgData name="Nicole Welch" userId="4bbf8b27-f36f-4029-b936-1f4b065af9e0" providerId="ADAL" clId="{ECA9C3CA-5503-447D-9886-71BEF1A6310E}" dt="2019-10-16T16:58:50.293" v="622"/>
          <ac:spMkLst>
            <pc:docMk/>
            <pc:sldMasterMk cId="3604275327" sldId="2147483985"/>
            <ac:spMk id="46" creationId="{D5C716A4-FCC3-4C1D-A562-98A3B7136DD7}"/>
          </ac:spMkLst>
        </pc:spChg>
        <pc:grpChg chg="add">
          <ac:chgData name="Nicole Welch" userId="4bbf8b27-f36f-4029-b936-1f4b065af9e0" providerId="ADAL" clId="{ECA9C3CA-5503-447D-9886-71BEF1A6310E}" dt="2019-10-16T16:58:50.293" v="622"/>
          <ac:grpSpMkLst>
            <pc:docMk/>
            <pc:sldMasterMk cId="3604275327" sldId="2147483985"/>
            <ac:grpSpMk id="10" creationId="{032A5E92-161D-4775-878A-BEC4FB2CD172}"/>
          </ac:grpSpMkLst>
        </pc:grpChg>
        <pc:sldLayoutChg chg="modTransition">
          <pc:chgData name="Nicole Welch" userId="4bbf8b27-f36f-4029-b936-1f4b065af9e0" providerId="ADAL" clId="{ECA9C3CA-5503-447D-9886-71BEF1A6310E}" dt="2019-10-16T16:58:50.293" v="622"/>
          <pc:sldLayoutMkLst>
            <pc:docMk/>
            <pc:sldMasterMk cId="3604275327" sldId="2147483985"/>
            <pc:sldLayoutMk cId="494276232" sldId="2147483991"/>
          </pc:sldLayoutMkLst>
        </pc:sldLayoutChg>
        <pc:sldLayoutChg chg="modTransition">
          <pc:chgData name="Nicole Welch" userId="4bbf8b27-f36f-4029-b936-1f4b065af9e0" providerId="ADAL" clId="{ECA9C3CA-5503-447D-9886-71BEF1A6310E}" dt="2019-10-16T16:58:50.293" v="622"/>
          <pc:sldLayoutMkLst>
            <pc:docMk/>
            <pc:sldMasterMk cId="3604275327" sldId="2147483985"/>
            <pc:sldLayoutMk cId="59666674" sldId="2147483992"/>
          </pc:sldLayoutMkLst>
        </pc:sldLayoutChg>
      </pc:sldMasterChg>
      <pc:sldMasterChg chg="addSp modTransition delSldLayout modSldLayout">
        <pc:chgData name="Nicole Welch" userId="4bbf8b27-f36f-4029-b936-1f4b065af9e0" providerId="ADAL" clId="{ECA9C3CA-5503-447D-9886-71BEF1A6310E}" dt="2019-10-16T19:55:47.029" v="2481" actId="47"/>
        <pc:sldMasterMkLst>
          <pc:docMk/>
          <pc:sldMasterMk cId="2103179724" sldId="2147483997"/>
        </pc:sldMasterMkLst>
        <pc:spChg chg="add">
          <ac:chgData name="Nicole Welch" userId="4bbf8b27-f36f-4029-b936-1f4b065af9e0" providerId="ADAL" clId="{ECA9C3CA-5503-447D-9886-71BEF1A6310E}" dt="2019-10-16T16:58:56.733" v="623"/>
          <ac:spMkLst>
            <pc:docMk/>
            <pc:sldMasterMk cId="2103179724" sldId="2147483997"/>
            <ac:spMk id="43" creationId="{5A79C1EA-45AD-4C9C-B670-457DDDA55AAE}"/>
          </ac:spMkLst>
        </pc:spChg>
        <pc:spChg chg="add">
          <ac:chgData name="Nicole Welch" userId="4bbf8b27-f36f-4029-b936-1f4b065af9e0" providerId="ADAL" clId="{ECA9C3CA-5503-447D-9886-71BEF1A6310E}" dt="2019-10-16T16:58:56.733" v="623"/>
          <ac:spMkLst>
            <pc:docMk/>
            <pc:sldMasterMk cId="2103179724" sldId="2147483997"/>
            <ac:spMk id="44" creationId="{051295A5-8913-462D-8E95-9E29D98F203D}"/>
          </ac:spMkLst>
        </pc:spChg>
        <pc:grpChg chg="add">
          <ac:chgData name="Nicole Welch" userId="4bbf8b27-f36f-4029-b936-1f4b065af9e0" providerId="ADAL" clId="{ECA9C3CA-5503-447D-9886-71BEF1A6310E}" dt="2019-10-16T16:58:56.733" v="623"/>
          <ac:grpSpMkLst>
            <pc:docMk/>
            <pc:sldMasterMk cId="2103179724" sldId="2147483997"/>
            <ac:grpSpMk id="8" creationId="{A8CA0856-2337-4FFE-B4B6-FAE10D7D0E1F}"/>
          </ac:grpSpMkLst>
        </pc:grpChg>
        <pc:sldLayoutChg chg="modTransition">
          <pc:chgData name="Nicole Welch" userId="4bbf8b27-f36f-4029-b936-1f4b065af9e0" providerId="ADAL" clId="{ECA9C3CA-5503-447D-9886-71BEF1A6310E}" dt="2019-10-16T16:58:56.733" v="623"/>
          <pc:sldLayoutMkLst>
            <pc:docMk/>
            <pc:sldMasterMk cId="2103179724" sldId="2147483997"/>
            <pc:sldLayoutMk cId="2007393247" sldId="2147484003"/>
          </pc:sldLayoutMkLst>
        </pc:sldLayoutChg>
        <pc:sldLayoutChg chg="modTransition">
          <pc:chgData name="Nicole Welch" userId="4bbf8b27-f36f-4029-b936-1f4b065af9e0" providerId="ADAL" clId="{ECA9C3CA-5503-447D-9886-71BEF1A6310E}" dt="2019-10-16T16:58:56.733" v="623"/>
          <pc:sldLayoutMkLst>
            <pc:docMk/>
            <pc:sldMasterMk cId="2103179724" sldId="2147483997"/>
            <pc:sldLayoutMk cId="3336237780" sldId="2147484004"/>
          </pc:sldLayoutMkLst>
        </pc:sldLayoutChg>
        <pc:sldLayoutChg chg="del">
          <pc:chgData name="Nicole Welch" userId="4bbf8b27-f36f-4029-b936-1f4b065af9e0" providerId="ADAL" clId="{ECA9C3CA-5503-447D-9886-71BEF1A6310E}" dt="2019-10-16T17:23:42.002" v="797" actId="47"/>
          <pc:sldLayoutMkLst>
            <pc:docMk/>
            <pc:sldMasterMk cId="2103179724" sldId="2147483997"/>
            <pc:sldLayoutMk cId="2967449466" sldId="2147484014"/>
          </pc:sldLayoutMkLst>
        </pc:sldLayoutChg>
        <pc:sldLayoutChg chg="del">
          <pc:chgData name="Nicole Welch" userId="4bbf8b27-f36f-4029-b936-1f4b065af9e0" providerId="ADAL" clId="{ECA9C3CA-5503-447D-9886-71BEF1A6310E}" dt="2019-10-16T17:32:56.618" v="893" actId="47"/>
          <pc:sldLayoutMkLst>
            <pc:docMk/>
            <pc:sldMasterMk cId="2103179724" sldId="2147483997"/>
            <pc:sldLayoutMk cId="2746976800" sldId="2147484017"/>
          </pc:sldLayoutMkLst>
        </pc:sldLayoutChg>
        <pc:sldLayoutChg chg="del">
          <pc:chgData name="Nicole Welch" userId="4bbf8b27-f36f-4029-b936-1f4b065af9e0" providerId="ADAL" clId="{ECA9C3CA-5503-447D-9886-71BEF1A6310E}" dt="2019-10-16T17:44:34.192" v="1204" actId="47"/>
          <pc:sldLayoutMkLst>
            <pc:docMk/>
            <pc:sldMasterMk cId="2103179724" sldId="2147483997"/>
            <pc:sldLayoutMk cId="216111093" sldId="2147484020"/>
          </pc:sldLayoutMkLst>
        </pc:sldLayoutChg>
        <pc:sldLayoutChg chg="del">
          <pc:chgData name="Nicole Welch" userId="4bbf8b27-f36f-4029-b936-1f4b065af9e0" providerId="ADAL" clId="{ECA9C3CA-5503-447D-9886-71BEF1A6310E}" dt="2019-10-16T17:59:49.948" v="1686" actId="47"/>
          <pc:sldLayoutMkLst>
            <pc:docMk/>
            <pc:sldMasterMk cId="2103179724" sldId="2147483997"/>
            <pc:sldLayoutMk cId="575634629" sldId="2147484025"/>
          </pc:sldLayoutMkLst>
        </pc:sldLayoutChg>
        <pc:sldLayoutChg chg="del">
          <pc:chgData name="Nicole Welch" userId="4bbf8b27-f36f-4029-b936-1f4b065af9e0" providerId="ADAL" clId="{ECA9C3CA-5503-447D-9886-71BEF1A6310E}" dt="2019-10-16T17:59:55.884" v="1687" actId="47"/>
          <pc:sldLayoutMkLst>
            <pc:docMk/>
            <pc:sldMasterMk cId="2103179724" sldId="2147483997"/>
            <pc:sldLayoutMk cId="2297491415" sldId="2147484026"/>
          </pc:sldLayoutMkLst>
        </pc:sldLayoutChg>
        <pc:sldLayoutChg chg="setBg">
          <pc:chgData name="Nicole Welch" userId="4bbf8b27-f36f-4029-b936-1f4b065af9e0" providerId="ADAL" clId="{ECA9C3CA-5503-447D-9886-71BEF1A6310E}" dt="2019-10-16T17:24:47.526" v="808"/>
          <pc:sldLayoutMkLst>
            <pc:docMk/>
            <pc:sldMasterMk cId="2103179724" sldId="2147483997"/>
            <pc:sldLayoutMk cId="2262926950" sldId="2147484032"/>
          </pc:sldLayoutMkLst>
        </pc:sldLayoutChg>
        <pc:sldLayoutChg chg="del">
          <pc:chgData name="Nicole Welch" userId="4bbf8b27-f36f-4029-b936-1f4b065af9e0" providerId="ADAL" clId="{ECA9C3CA-5503-447D-9886-71BEF1A6310E}" dt="2019-10-16T19:55:47.029" v="2481" actId="47"/>
          <pc:sldLayoutMkLst>
            <pc:docMk/>
            <pc:sldMasterMk cId="2103179724" sldId="2147483997"/>
            <pc:sldLayoutMk cId="4237232720" sldId="2147484034"/>
          </pc:sldLayoutMkLst>
        </pc:sldLayoutChg>
      </pc:sldMasterChg>
    </pc:docChg>
  </pc:docChgLst>
  <pc:docChgLst>
    <pc:chgData name="Nicole Welch" userId="4bbf8b27-f36f-4029-b936-1f4b065af9e0" providerId="ADAL" clId="{BE3C291B-2B87-4F6F-BC1A-546BDA1E2D28}"/>
    <pc:docChg chg="undo custSel addSld delSld modSld sldOrd modSection">
      <pc:chgData name="Nicole Welch" userId="4bbf8b27-f36f-4029-b936-1f4b065af9e0" providerId="ADAL" clId="{BE3C291B-2B87-4F6F-BC1A-546BDA1E2D28}" dt="2019-10-23T18:54:54.597" v="502" actId="20577"/>
      <pc:docMkLst>
        <pc:docMk/>
      </pc:docMkLst>
      <pc:sldChg chg="modSp">
        <pc:chgData name="Nicole Welch" userId="4bbf8b27-f36f-4029-b936-1f4b065af9e0" providerId="ADAL" clId="{BE3C291B-2B87-4F6F-BC1A-546BDA1E2D28}" dt="2019-10-23T15:06:57.273" v="428" actId="20577"/>
        <pc:sldMkLst>
          <pc:docMk/>
          <pc:sldMk cId="3677681145" sldId="265"/>
        </pc:sldMkLst>
        <pc:graphicFrameChg chg="mod">
          <ac:chgData name="Nicole Welch" userId="4bbf8b27-f36f-4029-b936-1f4b065af9e0" providerId="ADAL" clId="{BE3C291B-2B87-4F6F-BC1A-546BDA1E2D28}" dt="2019-10-23T15:06:57.273" v="428" actId="20577"/>
          <ac:graphicFrameMkLst>
            <pc:docMk/>
            <pc:sldMk cId="3677681145" sldId="265"/>
            <ac:graphicFrameMk id="5" creationId="{33B41416-1419-422F-8F24-BEAFC221DC63}"/>
          </ac:graphicFrameMkLst>
        </pc:graphicFrameChg>
      </pc:sldChg>
      <pc:sldChg chg="modSp">
        <pc:chgData name="Nicole Welch" userId="4bbf8b27-f36f-4029-b936-1f4b065af9e0" providerId="ADAL" clId="{BE3C291B-2B87-4F6F-BC1A-546BDA1E2D28}" dt="2019-10-17T19:33:03.238" v="303" actId="207"/>
        <pc:sldMkLst>
          <pc:docMk/>
          <pc:sldMk cId="2985580442" sldId="302"/>
        </pc:sldMkLst>
        <pc:spChg chg="mod">
          <ac:chgData name="Nicole Welch" userId="4bbf8b27-f36f-4029-b936-1f4b065af9e0" providerId="ADAL" clId="{BE3C291B-2B87-4F6F-BC1A-546BDA1E2D28}" dt="2019-10-17T19:33:03.238" v="303" actId="207"/>
          <ac:spMkLst>
            <pc:docMk/>
            <pc:sldMk cId="2985580442" sldId="302"/>
            <ac:spMk id="5" creationId="{00000000-0000-0000-0000-000000000000}"/>
          </ac:spMkLst>
        </pc:spChg>
        <pc:spChg chg="mod">
          <ac:chgData name="Nicole Welch" userId="4bbf8b27-f36f-4029-b936-1f4b065af9e0" providerId="ADAL" clId="{BE3C291B-2B87-4F6F-BC1A-546BDA1E2D28}" dt="2019-10-17T19:32:52.671" v="301" actId="1036"/>
          <ac:spMkLst>
            <pc:docMk/>
            <pc:sldMk cId="2985580442" sldId="302"/>
            <ac:spMk id="6" creationId="{00000000-0000-0000-0000-000000000000}"/>
          </ac:spMkLst>
        </pc:spChg>
        <pc:spChg chg="mod">
          <ac:chgData name="Nicole Welch" userId="4bbf8b27-f36f-4029-b936-1f4b065af9e0" providerId="ADAL" clId="{BE3C291B-2B87-4F6F-BC1A-546BDA1E2D28}" dt="2019-10-17T19:32:52.671" v="301" actId="1036"/>
          <ac:spMkLst>
            <pc:docMk/>
            <pc:sldMk cId="2985580442" sldId="302"/>
            <ac:spMk id="13" creationId="{7F33D16B-859C-4345-9940-9327511DFF8D}"/>
          </ac:spMkLst>
        </pc:spChg>
        <pc:grpChg chg="mod">
          <ac:chgData name="Nicole Welch" userId="4bbf8b27-f36f-4029-b936-1f4b065af9e0" providerId="ADAL" clId="{BE3C291B-2B87-4F6F-BC1A-546BDA1E2D28}" dt="2019-10-17T19:32:52.671" v="301" actId="1036"/>
          <ac:grpSpMkLst>
            <pc:docMk/>
            <pc:sldMk cId="2985580442" sldId="302"/>
            <ac:grpSpMk id="2" creationId="{5F69D0A0-555D-4B73-BF5F-C69D3CCCB09D}"/>
          </ac:grpSpMkLst>
        </pc:grpChg>
        <pc:grpChg chg="mod">
          <ac:chgData name="Nicole Welch" userId="4bbf8b27-f36f-4029-b936-1f4b065af9e0" providerId="ADAL" clId="{BE3C291B-2B87-4F6F-BC1A-546BDA1E2D28}" dt="2019-10-17T19:32:52.671" v="301" actId="1036"/>
          <ac:grpSpMkLst>
            <pc:docMk/>
            <pc:sldMk cId="2985580442" sldId="302"/>
            <ac:grpSpMk id="4" creationId="{E3C8EDF5-A8AC-4239-9F5D-D8A5900E1659}"/>
          </ac:grpSpMkLst>
        </pc:grpChg>
      </pc:sldChg>
      <pc:sldChg chg="delSp modSp delAnim">
        <pc:chgData name="Nicole Welch" userId="4bbf8b27-f36f-4029-b936-1f4b065af9e0" providerId="ADAL" clId="{BE3C291B-2B87-4F6F-BC1A-546BDA1E2D28}" dt="2019-10-17T14:44:25.646" v="213" actId="403"/>
        <pc:sldMkLst>
          <pc:docMk/>
          <pc:sldMk cId="1828756989" sldId="409"/>
        </pc:sldMkLst>
        <pc:spChg chg="mod">
          <ac:chgData name="Nicole Welch" userId="4bbf8b27-f36f-4029-b936-1f4b065af9e0" providerId="ADAL" clId="{BE3C291B-2B87-4F6F-BC1A-546BDA1E2D28}" dt="2019-10-17T14:44:25.646" v="213" actId="403"/>
          <ac:spMkLst>
            <pc:docMk/>
            <pc:sldMk cId="1828756989" sldId="409"/>
            <ac:spMk id="8" creationId="{E80F2AE8-7C7B-47E6-A7F0-B454370F7A18}"/>
          </ac:spMkLst>
        </pc:spChg>
        <pc:spChg chg="mod">
          <ac:chgData name="Nicole Welch" userId="4bbf8b27-f36f-4029-b936-1f4b065af9e0" providerId="ADAL" clId="{BE3C291B-2B87-4F6F-BC1A-546BDA1E2D28}" dt="2019-10-17T14:44:25.646" v="213" actId="403"/>
          <ac:spMkLst>
            <pc:docMk/>
            <pc:sldMk cId="1828756989" sldId="409"/>
            <ac:spMk id="11" creationId="{13715051-585E-47E7-BBC6-5BCC84CFC5CD}"/>
          </ac:spMkLst>
        </pc:spChg>
        <pc:spChg chg="mod">
          <ac:chgData name="Nicole Welch" userId="4bbf8b27-f36f-4029-b936-1f4b065af9e0" providerId="ADAL" clId="{BE3C291B-2B87-4F6F-BC1A-546BDA1E2D28}" dt="2019-10-17T14:44:25.646" v="213" actId="403"/>
          <ac:spMkLst>
            <pc:docMk/>
            <pc:sldMk cId="1828756989" sldId="409"/>
            <ac:spMk id="14" creationId="{0C7AC3DF-D537-42D0-A403-DE4AF1E2DB49}"/>
          </ac:spMkLst>
        </pc:spChg>
        <pc:spChg chg="mod">
          <ac:chgData name="Nicole Welch" userId="4bbf8b27-f36f-4029-b936-1f4b065af9e0" providerId="ADAL" clId="{BE3C291B-2B87-4F6F-BC1A-546BDA1E2D28}" dt="2019-10-17T14:44:25.646" v="213" actId="403"/>
          <ac:spMkLst>
            <pc:docMk/>
            <pc:sldMk cId="1828756989" sldId="409"/>
            <ac:spMk id="17" creationId="{9F508E97-C145-4D83-8265-443397584AD4}"/>
          </ac:spMkLst>
        </pc:spChg>
        <pc:spChg chg="mod">
          <ac:chgData name="Nicole Welch" userId="4bbf8b27-f36f-4029-b936-1f4b065af9e0" providerId="ADAL" clId="{BE3C291B-2B87-4F6F-BC1A-546BDA1E2D28}" dt="2019-10-17T14:44:25.646" v="213" actId="403"/>
          <ac:spMkLst>
            <pc:docMk/>
            <pc:sldMk cId="1828756989" sldId="409"/>
            <ac:spMk id="20" creationId="{0F693C76-D2B0-4092-9AE8-BFEA5F7FEE06}"/>
          </ac:spMkLst>
        </pc:spChg>
        <pc:spChg chg="mod">
          <ac:chgData name="Nicole Welch" userId="4bbf8b27-f36f-4029-b936-1f4b065af9e0" providerId="ADAL" clId="{BE3C291B-2B87-4F6F-BC1A-546BDA1E2D28}" dt="2019-10-17T14:44:25.646" v="213" actId="403"/>
          <ac:spMkLst>
            <pc:docMk/>
            <pc:sldMk cId="1828756989" sldId="409"/>
            <ac:spMk id="23" creationId="{E2C68247-F9C9-49B5-BB26-EC2F0CA911CA}"/>
          </ac:spMkLst>
        </pc:spChg>
        <pc:grpChg chg="mod">
          <ac:chgData name="Nicole Welch" userId="4bbf8b27-f36f-4029-b936-1f4b065af9e0" providerId="ADAL" clId="{BE3C291B-2B87-4F6F-BC1A-546BDA1E2D28}" dt="2019-10-17T14:44:21.680" v="211" actId="207"/>
          <ac:grpSpMkLst>
            <pc:docMk/>
            <pc:sldMk cId="1828756989" sldId="409"/>
            <ac:grpSpMk id="2" creationId="{A1BBF12D-1F29-4027-B80F-5986ABB0660C}"/>
          </ac:grpSpMkLst>
        </pc:grpChg>
        <pc:grpChg chg="del">
          <ac:chgData name="Nicole Welch" userId="4bbf8b27-f36f-4029-b936-1f4b065af9e0" providerId="ADAL" clId="{BE3C291B-2B87-4F6F-BC1A-546BDA1E2D28}" dt="2019-10-17T14:44:16.153" v="210" actId="478"/>
          <ac:grpSpMkLst>
            <pc:docMk/>
            <pc:sldMk cId="1828756989" sldId="409"/>
            <ac:grpSpMk id="25" creationId="{94667865-63B2-461E-A5F6-EFDA61D61304}"/>
          </ac:grpSpMkLst>
        </pc:grpChg>
      </pc:sldChg>
      <pc:sldChg chg="modSp">
        <pc:chgData name="Nicole Welch" userId="4bbf8b27-f36f-4029-b936-1f4b065af9e0" providerId="ADAL" clId="{BE3C291B-2B87-4F6F-BC1A-546BDA1E2D28}" dt="2019-10-17T14:34:20.792" v="113" actId="207"/>
        <pc:sldMkLst>
          <pc:docMk/>
          <pc:sldMk cId="98182412" sldId="648"/>
        </pc:sldMkLst>
        <pc:spChg chg="mod">
          <ac:chgData name="Nicole Welch" userId="4bbf8b27-f36f-4029-b936-1f4b065af9e0" providerId="ADAL" clId="{BE3C291B-2B87-4F6F-BC1A-546BDA1E2D28}" dt="2019-10-17T14:33:02.262" v="105" actId="207"/>
          <ac:spMkLst>
            <pc:docMk/>
            <pc:sldMk cId="98182412" sldId="648"/>
            <ac:spMk id="27" creationId="{00000000-0000-0000-0000-000000000000}"/>
          </ac:spMkLst>
        </pc:spChg>
        <pc:spChg chg="mod">
          <ac:chgData name="Nicole Welch" userId="4bbf8b27-f36f-4029-b936-1f4b065af9e0" providerId="ADAL" clId="{BE3C291B-2B87-4F6F-BC1A-546BDA1E2D28}" dt="2019-10-17T14:33:51.995" v="110" actId="20577"/>
          <ac:spMkLst>
            <pc:docMk/>
            <pc:sldMk cId="98182412" sldId="648"/>
            <ac:spMk id="31" creationId="{706E392C-4E9B-4C17-A8DA-64197406AC1C}"/>
          </ac:spMkLst>
        </pc:spChg>
        <pc:spChg chg="mod">
          <ac:chgData name="Nicole Welch" userId="4bbf8b27-f36f-4029-b936-1f4b065af9e0" providerId="ADAL" clId="{BE3C291B-2B87-4F6F-BC1A-546BDA1E2D28}" dt="2019-10-17T14:32:38.583" v="103" actId="207"/>
          <ac:spMkLst>
            <pc:docMk/>
            <pc:sldMk cId="98182412" sldId="648"/>
            <ac:spMk id="32" creationId="{00000000-0000-0000-0000-000000000000}"/>
          </ac:spMkLst>
        </pc:spChg>
        <pc:spChg chg="mod">
          <ac:chgData name="Nicole Welch" userId="4bbf8b27-f36f-4029-b936-1f4b065af9e0" providerId="ADAL" clId="{BE3C291B-2B87-4F6F-BC1A-546BDA1E2D28}" dt="2019-10-17T14:32:49.483" v="104" actId="207"/>
          <ac:spMkLst>
            <pc:docMk/>
            <pc:sldMk cId="98182412" sldId="648"/>
            <ac:spMk id="33" creationId="{00000000-0000-0000-0000-000000000000}"/>
          </ac:spMkLst>
        </pc:spChg>
        <pc:spChg chg="mod ord">
          <ac:chgData name="Nicole Welch" userId="4bbf8b27-f36f-4029-b936-1f4b065af9e0" providerId="ADAL" clId="{BE3C291B-2B87-4F6F-BC1A-546BDA1E2D28}" dt="2019-10-17T14:33:13.441" v="106" actId="167"/>
          <ac:spMkLst>
            <pc:docMk/>
            <pc:sldMk cId="98182412" sldId="648"/>
            <ac:spMk id="35" creationId="{00000000-0000-0000-0000-000000000000}"/>
          </ac:spMkLst>
        </pc:spChg>
        <pc:graphicFrameChg chg="mod">
          <ac:chgData name="Nicole Welch" userId="4bbf8b27-f36f-4029-b936-1f4b065af9e0" providerId="ADAL" clId="{BE3C291B-2B87-4F6F-BC1A-546BDA1E2D28}" dt="2019-10-17T14:34:20.792" v="113" actId="207"/>
          <ac:graphicFrameMkLst>
            <pc:docMk/>
            <pc:sldMk cId="98182412" sldId="648"/>
            <ac:graphicFrameMk id="61" creationId="{00000000-0000-0000-0000-000000000000}"/>
          </ac:graphicFrameMkLst>
        </pc:graphicFrameChg>
      </pc:sldChg>
      <pc:sldChg chg="modSp">
        <pc:chgData name="Nicole Welch" userId="4bbf8b27-f36f-4029-b936-1f4b065af9e0" providerId="ADAL" clId="{BE3C291B-2B87-4F6F-BC1A-546BDA1E2D28}" dt="2019-10-17T14:35:08.399" v="121" actId="20577"/>
        <pc:sldMkLst>
          <pc:docMk/>
          <pc:sldMk cId="317433810" sldId="1566"/>
        </pc:sldMkLst>
        <pc:spChg chg="mod">
          <ac:chgData name="Nicole Welch" userId="4bbf8b27-f36f-4029-b936-1f4b065af9e0" providerId="ADAL" clId="{BE3C291B-2B87-4F6F-BC1A-546BDA1E2D28}" dt="2019-10-17T14:35:08.399" v="121" actId="20577"/>
          <ac:spMkLst>
            <pc:docMk/>
            <pc:sldMk cId="317433810" sldId="1566"/>
            <ac:spMk id="2" creationId="{00000000-0000-0000-0000-000000000000}"/>
          </ac:spMkLst>
        </pc:spChg>
      </pc:sldChg>
      <pc:sldChg chg="modSp del">
        <pc:chgData name="Nicole Welch" userId="4bbf8b27-f36f-4029-b936-1f4b065af9e0" providerId="ADAL" clId="{BE3C291B-2B87-4F6F-BC1A-546BDA1E2D28}" dt="2019-10-17T14:44:12.204" v="209" actId="47"/>
        <pc:sldMkLst>
          <pc:docMk/>
          <pc:sldMk cId="4051544980" sldId="1727"/>
        </pc:sldMkLst>
        <pc:spChg chg="mod">
          <ac:chgData name="Nicole Welch" userId="4bbf8b27-f36f-4029-b936-1f4b065af9e0" providerId="ADAL" clId="{BE3C291B-2B87-4F6F-BC1A-546BDA1E2D28}" dt="2019-10-17T14:44:00.333" v="208" actId="207"/>
          <ac:spMkLst>
            <pc:docMk/>
            <pc:sldMk cId="4051544980" sldId="1727"/>
            <ac:spMk id="3" creationId="{00000000-0000-0000-0000-000000000000}"/>
          </ac:spMkLst>
        </pc:spChg>
      </pc:sldChg>
      <pc:sldChg chg="modSp">
        <pc:chgData name="Nicole Welch" userId="4bbf8b27-f36f-4029-b936-1f4b065af9e0" providerId="ADAL" clId="{BE3C291B-2B87-4F6F-BC1A-546BDA1E2D28}" dt="2019-10-17T19:37:34.925" v="350" actId="6549"/>
        <pc:sldMkLst>
          <pc:docMk/>
          <pc:sldMk cId="3374772378" sldId="1882"/>
        </pc:sldMkLst>
        <pc:spChg chg="mod">
          <ac:chgData name="Nicole Welch" userId="4bbf8b27-f36f-4029-b936-1f4b065af9e0" providerId="ADAL" clId="{BE3C291B-2B87-4F6F-BC1A-546BDA1E2D28}" dt="2019-10-17T19:37:17.376" v="349" actId="20577"/>
          <ac:spMkLst>
            <pc:docMk/>
            <pc:sldMk cId="3374772378" sldId="1882"/>
            <ac:spMk id="11" creationId="{B0A446E4-CB8D-4EEF-8F85-79117312FA10}"/>
          </ac:spMkLst>
        </pc:spChg>
        <pc:spChg chg="mod">
          <ac:chgData name="Nicole Welch" userId="4bbf8b27-f36f-4029-b936-1f4b065af9e0" providerId="ADAL" clId="{BE3C291B-2B87-4F6F-BC1A-546BDA1E2D28}" dt="2019-10-17T19:37:34.925" v="350" actId="6549"/>
          <ac:spMkLst>
            <pc:docMk/>
            <pc:sldMk cId="3374772378" sldId="1882"/>
            <ac:spMk id="12" creationId="{CD7DEBED-22A7-4E05-A424-37C2FAAD36DB}"/>
          </ac:spMkLst>
        </pc:spChg>
      </pc:sldChg>
      <pc:sldChg chg="del">
        <pc:chgData name="Nicole Welch" userId="4bbf8b27-f36f-4029-b936-1f4b065af9e0" providerId="ADAL" clId="{BE3C291B-2B87-4F6F-BC1A-546BDA1E2D28}" dt="2019-10-17T14:44:41.539" v="214" actId="47"/>
        <pc:sldMkLst>
          <pc:docMk/>
          <pc:sldMk cId="4173527431" sldId="3716"/>
        </pc:sldMkLst>
      </pc:sldChg>
      <pc:sldChg chg="modSp">
        <pc:chgData name="Nicole Welch" userId="4bbf8b27-f36f-4029-b936-1f4b065af9e0" providerId="ADAL" clId="{BE3C291B-2B87-4F6F-BC1A-546BDA1E2D28}" dt="2019-10-18T15:25:33.127" v="403" actId="207"/>
        <pc:sldMkLst>
          <pc:docMk/>
          <pc:sldMk cId="2817677324" sldId="3719"/>
        </pc:sldMkLst>
        <pc:spChg chg="mod">
          <ac:chgData name="Nicole Welch" userId="4bbf8b27-f36f-4029-b936-1f4b065af9e0" providerId="ADAL" clId="{BE3C291B-2B87-4F6F-BC1A-546BDA1E2D28}" dt="2019-10-18T15:25:27.342" v="402" actId="20577"/>
          <ac:spMkLst>
            <pc:docMk/>
            <pc:sldMk cId="2817677324" sldId="3719"/>
            <ac:spMk id="2" creationId="{24BC96E2-C5A3-42DC-A075-5E873B08A081}"/>
          </ac:spMkLst>
        </pc:spChg>
        <pc:spChg chg="mod">
          <ac:chgData name="Nicole Welch" userId="4bbf8b27-f36f-4029-b936-1f4b065af9e0" providerId="ADAL" clId="{BE3C291B-2B87-4F6F-BC1A-546BDA1E2D28}" dt="2019-10-18T15:25:33.127" v="403" actId="207"/>
          <ac:spMkLst>
            <pc:docMk/>
            <pc:sldMk cId="2817677324" sldId="3719"/>
            <ac:spMk id="25" creationId="{D11B75EA-8673-467B-871D-217B9E0C344E}"/>
          </ac:spMkLst>
        </pc:spChg>
        <pc:grpChg chg="mod">
          <ac:chgData name="Nicole Welch" userId="4bbf8b27-f36f-4029-b936-1f4b065af9e0" providerId="ADAL" clId="{BE3C291B-2B87-4F6F-BC1A-546BDA1E2D28}" dt="2019-10-18T15:25:23.423" v="401" actId="1035"/>
          <ac:grpSpMkLst>
            <pc:docMk/>
            <pc:sldMk cId="2817677324" sldId="3719"/>
            <ac:grpSpMk id="18" creationId="{3FE09A00-9CF3-4C21-A584-B7F0C965165C}"/>
          </ac:grpSpMkLst>
        </pc:grpChg>
      </pc:sldChg>
      <pc:sldChg chg="modSp">
        <pc:chgData name="Nicole Welch" userId="4bbf8b27-f36f-4029-b936-1f4b065af9e0" providerId="ADAL" clId="{BE3C291B-2B87-4F6F-BC1A-546BDA1E2D28}" dt="2019-10-17T14:36:15.650" v="170" actId="14100"/>
        <pc:sldMkLst>
          <pc:docMk/>
          <pc:sldMk cId="4138591048" sldId="4479"/>
        </pc:sldMkLst>
        <pc:spChg chg="mod">
          <ac:chgData name="Nicole Welch" userId="4bbf8b27-f36f-4029-b936-1f4b065af9e0" providerId="ADAL" clId="{BE3C291B-2B87-4F6F-BC1A-546BDA1E2D28}" dt="2019-10-17T14:28:17.447" v="93" actId="14100"/>
          <ac:spMkLst>
            <pc:docMk/>
            <pc:sldMk cId="4138591048" sldId="4479"/>
            <ac:spMk id="10" creationId="{22855FC9-0CCF-4381-97B7-0DC97AEA9D24}"/>
          </ac:spMkLst>
        </pc:spChg>
        <pc:spChg chg="mod">
          <ac:chgData name="Nicole Welch" userId="4bbf8b27-f36f-4029-b936-1f4b065af9e0" providerId="ADAL" clId="{BE3C291B-2B87-4F6F-BC1A-546BDA1E2D28}" dt="2019-10-17T14:35:56.275" v="155" actId="20577"/>
          <ac:spMkLst>
            <pc:docMk/>
            <pc:sldMk cId="4138591048" sldId="4479"/>
            <ac:spMk id="134" creationId="{8E1F4DC8-AB65-4B88-B97D-FCABEA6AC582}"/>
          </ac:spMkLst>
        </pc:spChg>
        <pc:cxnChg chg="mod">
          <ac:chgData name="Nicole Welch" userId="4bbf8b27-f36f-4029-b936-1f4b065af9e0" providerId="ADAL" clId="{BE3C291B-2B87-4F6F-BC1A-546BDA1E2D28}" dt="2019-10-17T14:36:15.650" v="170" actId="14100"/>
          <ac:cxnSpMkLst>
            <pc:docMk/>
            <pc:sldMk cId="4138591048" sldId="4479"/>
            <ac:cxnSpMk id="81" creationId="{D17798A0-23BE-42B3-B37B-22CA71E346E4}"/>
          </ac:cxnSpMkLst>
        </pc:cxnChg>
      </pc:sldChg>
      <pc:sldChg chg="modSp">
        <pc:chgData name="Nicole Welch" userId="4bbf8b27-f36f-4029-b936-1f4b065af9e0" providerId="ADAL" clId="{BE3C291B-2B87-4F6F-BC1A-546BDA1E2D28}" dt="2019-10-17T14:46:35.319" v="231" actId="207"/>
        <pc:sldMkLst>
          <pc:docMk/>
          <pc:sldMk cId="2162432968" sldId="4500"/>
        </pc:sldMkLst>
        <pc:spChg chg="mod">
          <ac:chgData name="Nicole Welch" userId="4bbf8b27-f36f-4029-b936-1f4b065af9e0" providerId="ADAL" clId="{BE3C291B-2B87-4F6F-BC1A-546BDA1E2D28}" dt="2019-10-17T14:46:35.319" v="231" actId="207"/>
          <ac:spMkLst>
            <pc:docMk/>
            <pc:sldMk cId="2162432968" sldId="4500"/>
            <ac:spMk id="23" creationId="{9F4F2F19-96EE-4AB4-8D47-83E62705F778}"/>
          </ac:spMkLst>
        </pc:spChg>
      </pc:sldChg>
      <pc:sldChg chg="modSp">
        <pc:chgData name="Nicole Welch" userId="4bbf8b27-f36f-4029-b936-1f4b065af9e0" providerId="ADAL" clId="{BE3C291B-2B87-4F6F-BC1A-546BDA1E2D28}" dt="2019-10-17T14:46:01.740" v="227" actId="207"/>
        <pc:sldMkLst>
          <pc:docMk/>
          <pc:sldMk cId="1496371899" sldId="4501"/>
        </pc:sldMkLst>
        <pc:spChg chg="mod">
          <ac:chgData name="Nicole Welch" userId="4bbf8b27-f36f-4029-b936-1f4b065af9e0" providerId="ADAL" clId="{BE3C291B-2B87-4F6F-BC1A-546BDA1E2D28}" dt="2019-10-17T14:46:01.740" v="227" actId="207"/>
          <ac:spMkLst>
            <pc:docMk/>
            <pc:sldMk cId="1496371899" sldId="4501"/>
            <ac:spMk id="2" creationId="{32D05B58-65BA-434D-B845-F98CC805E110}"/>
          </ac:spMkLst>
        </pc:spChg>
        <pc:spChg chg="mod">
          <ac:chgData name="Nicole Welch" userId="4bbf8b27-f36f-4029-b936-1f4b065af9e0" providerId="ADAL" clId="{BE3C291B-2B87-4F6F-BC1A-546BDA1E2D28}" dt="2019-10-17T14:45:49.955" v="219" actId="207"/>
          <ac:spMkLst>
            <pc:docMk/>
            <pc:sldMk cId="1496371899" sldId="4501"/>
            <ac:spMk id="10" creationId="{E48CF482-0696-4C58-B549-29542A4AB349}"/>
          </ac:spMkLst>
        </pc:spChg>
      </pc:sldChg>
      <pc:sldChg chg="modSp">
        <pc:chgData name="Nicole Welch" userId="4bbf8b27-f36f-4029-b936-1f4b065af9e0" providerId="ADAL" clId="{BE3C291B-2B87-4F6F-BC1A-546BDA1E2D28}" dt="2019-10-17T14:45:40.898" v="218" actId="207"/>
        <pc:sldMkLst>
          <pc:docMk/>
          <pc:sldMk cId="1283439608" sldId="4502"/>
        </pc:sldMkLst>
        <pc:grpChg chg="mod">
          <ac:chgData name="Nicole Welch" userId="4bbf8b27-f36f-4029-b936-1f4b065af9e0" providerId="ADAL" clId="{BE3C291B-2B87-4F6F-BC1A-546BDA1E2D28}" dt="2019-10-17T14:45:40.898" v="218" actId="207"/>
          <ac:grpSpMkLst>
            <pc:docMk/>
            <pc:sldMk cId="1283439608" sldId="4502"/>
            <ac:grpSpMk id="3" creationId="{3D608F39-F36C-43A3-BA32-B66B0AE73225}"/>
          </ac:grpSpMkLst>
        </pc:grpChg>
      </pc:sldChg>
      <pc:sldChg chg="modSp del">
        <pc:chgData name="Nicole Welch" userId="4bbf8b27-f36f-4029-b936-1f4b065af9e0" providerId="ADAL" clId="{BE3C291B-2B87-4F6F-BC1A-546BDA1E2D28}" dt="2019-10-17T19:33:11.174" v="304" actId="47"/>
        <pc:sldMkLst>
          <pc:docMk/>
          <pc:sldMk cId="3929110761" sldId="4506"/>
        </pc:sldMkLst>
        <pc:spChg chg="mod">
          <ac:chgData name="Nicole Welch" userId="4bbf8b27-f36f-4029-b936-1f4b065af9e0" providerId="ADAL" clId="{BE3C291B-2B87-4F6F-BC1A-546BDA1E2D28}" dt="2019-10-17T19:30:14.085" v="233" actId="207"/>
          <ac:spMkLst>
            <pc:docMk/>
            <pc:sldMk cId="3929110761" sldId="4506"/>
            <ac:spMk id="10" creationId="{57E68718-9E5D-47EF-9D85-07CE568D9863}"/>
          </ac:spMkLst>
        </pc:spChg>
        <pc:spChg chg="mod">
          <ac:chgData name="Nicole Welch" userId="4bbf8b27-f36f-4029-b936-1f4b065af9e0" providerId="ADAL" clId="{BE3C291B-2B87-4F6F-BC1A-546BDA1E2D28}" dt="2019-10-17T19:30:17.978" v="234" actId="207"/>
          <ac:spMkLst>
            <pc:docMk/>
            <pc:sldMk cId="3929110761" sldId="4506"/>
            <ac:spMk id="15" creationId="{4A521CF9-F245-42C5-9436-F66B9F5C05B8}"/>
          </ac:spMkLst>
        </pc:spChg>
        <pc:spChg chg="mod">
          <ac:chgData name="Nicole Welch" userId="4bbf8b27-f36f-4029-b936-1f4b065af9e0" providerId="ADAL" clId="{BE3C291B-2B87-4F6F-BC1A-546BDA1E2D28}" dt="2019-10-17T19:30:21.740" v="235" actId="207"/>
          <ac:spMkLst>
            <pc:docMk/>
            <pc:sldMk cId="3929110761" sldId="4506"/>
            <ac:spMk id="20" creationId="{8610056D-2DF6-43C0-B7B6-7399FD050D78}"/>
          </ac:spMkLst>
        </pc:spChg>
        <pc:spChg chg="mod">
          <ac:chgData name="Nicole Welch" userId="4bbf8b27-f36f-4029-b936-1f4b065af9e0" providerId="ADAL" clId="{BE3C291B-2B87-4F6F-BC1A-546BDA1E2D28}" dt="2019-10-17T19:30:08.547" v="232" actId="207"/>
          <ac:spMkLst>
            <pc:docMk/>
            <pc:sldMk cId="3929110761" sldId="4506"/>
            <ac:spMk id="25" creationId="{79C533D7-D937-4FD5-A50D-6D9779F80A20}"/>
          </ac:spMkLst>
        </pc:spChg>
        <pc:spChg chg="mod">
          <ac:chgData name="Nicole Welch" userId="4bbf8b27-f36f-4029-b936-1f4b065af9e0" providerId="ADAL" clId="{BE3C291B-2B87-4F6F-BC1A-546BDA1E2D28}" dt="2019-10-17T19:30:25.373" v="236" actId="207"/>
          <ac:spMkLst>
            <pc:docMk/>
            <pc:sldMk cId="3929110761" sldId="4506"/>
            <ac:spMk id="28" creationId="{B03E5975-EB3D-4BAB-B967-84869D6A1855}"/>
          </ac:spMkLst>
        </pc:spChg>
      </pc:sldChg>
      <pc:sldChg chg="del">
        <pc:chgData name="Nicole Welch" userId="4bbf8b27-f36f-4029-b936-1f4b065af9e0" providerId="ADAL" clId="{BE3C291B-2B87-4F6F-BC1A-546BDA1E2D28}" dt="2019-10-17T19:33:59.956" v="311" actId="47"/>
        <pc:sldMkLst>
          <pc:docMk/>
          <pc:sldMk cId="4152621237" sldId="4507"/>
        </pc:sldMkLst>
      </pc:sldChg>
      <pc:sldChg chg="modSp">
        <pc:chgData name="Nicole Welch" userId="4bbf8b27-f36f-4029-b936-1f4b065af9e0" providerId="ADAL" clId="{BE3C291B-2B87-4F6F-BC1A-546BDA1E2D28}" dt="2019-10-17T19:32:28.165" v="285" actId="207"/>
        <pc:sldMkLst>
          <pc:docMk/>
          <pc:sldMk cId="746434029" sldId="4512"/>
        </pc:sldMkLst>
        <pc:spChg chg="mod">
          <ac:chgData name="Nicole Welch" userId="4bbf8b27-f36f-4029-b936-1f4b065af9e0" providerId="ADAL" clId="{BE3C291B-2B87-4F6F-BC1A-546BDA1E2D28}" dt="2019-10-17T19:32:04.946" v="283" actId="1035"/>
          <ac:spMkLst>
            <pc:docMk/>
            <pc:sldMk cId="746434029" sldId="4512"/>
            <ac:spMk id="46" creationId="{853623A4-C86F-4D8C-A411-BA50890F7536}"/>
          </ac:spMkLst>
        </pc:spChg>
        <pc:spChg chg="mod">
          <ac:chgData name="Nicole Welch" userId="4bbf8b27-f36f-4029-b936-1f4b065af9e0" providerId="ADAL" clId="{BE3C291B-2B87-4F6F-BC1A-546BDA1E2D28}" dt="2019-10-17T19:32:24.550" v="284" actId="207"/>
          <ac:spMkLst>
            <pc:docMk/>
            <pc:sldMk cId="746434029" sldId="4512"/>
            <ac:spMk id="87" creationId="{94CFACBA-8493-4CC4-AEEA-D3C82D8D3F4B}"/>
          </ac:spMkLst>
        </pc:spChg>
        <pc:spChg chg="mod">
          <ac:chgData name="Nicole Welch" userId="4bbf8b27-f36f-4029-b936-1f4b065af9e0" providerId="ADAL" clId="{BE3C291B-2B87-4F6F-BC1A-546BDA1E2D28}" dt="2019-10-17T19:32:28.165" v="285" actId="207"/>
          <ac:spMkLst>
            <pc:docMk/>
            <pc:sldMk cId="746434029" sldId="4512"/>
            <ac:spMk id="89" creationId="{3827C8AE-53A0-4996-8DEB-D972582F2B9E}"/>
          </ac:spMkLst>
        </pc:spChg>
        <pc:grpChg chg="mod">
          <ac:chgData name="Nicole Welch" userId="4bbf8b27-f36f-4029-b936-1f4b065af9e0" providerId="ADAL" clId="{BE3C291B-2B87-4F6F-BC1A-546BDA1E2D28}" dt="2019-10-17T19:32:04.946" v="283" actId="1035"/>
          <ac:grpSpMkLst>
            <pc:docMk/>
            <pc:sldMk cId="746434029" sldId="4512"/>
            <ac:grpSpMk id="90" creationId="{AA0BEDCD-ACBD-4645-9A03-7B5EF9969F4E}"/>
          </ac:grpSpMkLst>
        </pc:grpChg>
      </pc:sldChg>
      <pc:sldChg chg="del">
        <pc:chgData name="Nicole Welch" userId="4bbf8b27-f36f-4029-b936-1f4b065af9e0" providerId="ADAL" clId="{BE3C291B-2B87-4F6F-BC1A-546BDA1E2D28}" dt="2019-10-17T19:33:27.988" v="305" actId="47"/>
        <pc:sldMkLst>
          <pc:docMk/>
          <pc:sldMk cId="1550839596" sldId="4513"/>
        </pc:sldMkLst>
      </pc:sldChg>
      <pc:sldChg chg="del">
        <pc:chgData name="Nicole Welch" userId="4bbf8b27-f36f-4029-b936-1f4b065af9e0" providerId="ADAL" clId="{BE3C291B-2B87-4F6F-BC1A-546BDA1E2D28}" dt="2019-10-17T19:33:40.746" v="307" actId="47"/>
        <pc:sldMkLst>
          <pc:docMk/>
          <pc:sldMk cId="710182464" sldId="4514"/>
        </pc:sldMkLst>
      </pc:sldChg>
      <pc:sldChg chg="del">
        <pc:chgData name="Nicole Welch" userId="4bbf8b27-f36f-4029-b936-1f4b065af9e0" providerId="ADAL" clId="{BE3C291B-2B87-4F6F-BC1A-546BDA1E2D28}" dt="2019-10-17T19:33:33.281" v="306" actId="47"/>
        <pc:sldMkLst>
          <pc:docMk/>
          <pc:sldMk cId="3700176569" sldId="4515"/>
        </pc:sldMkLst>
      </pc:sldChg>
      <pc:sldChg chg="modSp">
        <pc:chgData name="Nicole Welch" userId="4bbf8b27-f36f-4029-b936-1f4b065af9e0" providerId="ADAL" clId="{BE3C291B-2B87-4F6F-BC1A-546BDA1E2D28}" dt="2019-10-17T19:34:50.876" v="326" actId="20577"/>
        <pc:sldMkLst>
          <pc:docMk/>
          <pc:sldMk cId="2449729406" sldId="4550"/>
        </pc:sldMkLst>
        <pc:spChg chg="mod">
          <ac:chgData name="Nicole Welch" userId="4bbf8b27-f36f-4029-b936-1f4b065af9e0" providerId="ADAL" clId="{BE3C291B-2B87-4F6F-BC1A-546BDA1E2D28}" dt="2019-10-17T19:34:50.876" v="326" actId="20577"/>
          <ac:spMkLst>
            <pc:docMk/>
            <pc:sldMk cId="2449729406" sldId="4550"/>
            <ac:spMk id="5" creationId="{DFA27D6D-C399-43B1-BC64-56FA731B0E35}"/>
          </ac:spMkLst>
        </pc:spChg>
      </pc:sldChg>
      <pc:sldChg chg="del">
        <pc:chgData name="Nicole Welch" userId="4bbf8b27-f36f-4029-b936-1f4b065af9e0" providerId="ADAL" clId="{BE3C291B-2B87-4F6F-BC1A-546BDA1E2D28}" dt="2019-10-17T19:33:44.673" v="308" actId="47"/>
        <pc:sldMkLst>
          <pc:docMk/>
          <pc:sldMk cId="3125128277" sldId="8333"/>
        </pc:sldMkLst>
      </pc:sldChg>
      <pc:sldChg chg="del">
        <pc:chgData name="Nicole Welch" userId="4bbf8b27-f36f-4029-b936-1f4b065af9e0" providerId="ADAL" clId="{BE3C291B-2B87-4F6F-BC1A-546BDA1E2D28}" dt="2019-10-17T19:33:48.132" v="310" actId="47"/>
        <pc:sldMkLst>
          <pc:docMk/>
          <pc:sldMk cId="3871492434" sldId="8338"/>
        </pc:sldMkLst>
      </pc:sldChg>
      <pc:sldChg chg="del">
        <pc:chgData name="Nicole Welch" userId="4bbf8b27-f36f-4029-b936-1f4b065af9e0" providerId="ADAL" clId="{BE3C291B-2B87-4F6F-BC1A-546BDA1E2D28}" dt="2019-10-17T19:33:46.048" v="309" actId="47"/>
        <pc:sldMkLst>
          <pc:docMk/>
          <pc:sldMk cId="78394776" sldId="8339"/>
        </pc:sldMkLst>
      </pc:sldChg>
      <pc:sldChg chg="modSp">
        <pc:chgData name="Nicole Welch" userId="4bbf8b27-f36f-4029-b936-1f4b065af9e0" providerId="ADAL" clId="{BE3C291B-2B87-4F6F-BC1A-546BDA1E2D28}" dt="2019-10-18T15:26:09.655" v="404" actId="14100"/>
        <pc:sldMkLst>
          <pc:docMk/>
          <pc:sldMk cId="3791582875" sldId="8343"/>
        </pc:sldMkLst>
        <pc:spChg chg="mod">
          <ac:chgData name="Nicole Welch" userId="4bbf8b27-f36f-4029-b936-1f4b065af9e0" providerId="ADAL" clId="{BE3C291B-2B87-4F6F-BC1A-546BDA1E2D28}" dt="2019-10-18T15:26:09.655" v="404" actId="14100"/>
          <ac:spMkLst>
            <pc:docMk/>
            <pc:sldMk cId="3791582875" sldId="8343"/>
            <ac:spMk id="2" creationId="{2DA30E4F-3E49-4D50-A9DB-6468452072F4}"/>
          </ac:spMkLst>
        </pc:spChg>
        <pc:spChg chg="mod">
          <ac:chgData name="Nicole Welch" userId="4bbf8b27-f36f-4029-b936-1f4b065af9e0" providerId="ADAL" clId="{BE3C291B-2B87-4F6F-BC1A-546BDA1E2D28}" dt="2019-10-17T14:46:25.955" v="229" actId="207"/>
          <ac:spMkLst>
            <pc:docMk/>
            <pc:sldMk cId="3791582875" sldId="8343"/>
            <ac:spMk id="11" creationId="{8D4126EE-F7B4-48AA-8F50-1A67F1F2BD69}"/>
          </ac:spMkLst>
        </pc:spChg>
        <pc:grpChg chg="mod">
          <ac:chgData name="Nicole Welch" userId="4bbf8b27-f36f-4029-b936-1f4b065af9e0" providerId="ADAL" clId="{BE3C291B-2B87-4F6F-BC1A-546BDA1E2D28}" dt="2019-10-17T14:46:29.355" v="230" actId="207"/>
          <ac:grpSpMkLst>
            <pc:docMk/>
            <pc:sldMk cId="3791582875" sldId="8343"/>
            <ac:grpSpMk id="3" creationId="{3D608F39-F36C-43A3-BA32-B66B0AE73225}"/>
          </ac:grpSpMkLst>
        </pc:grpChg>
      </pc:sldChg>
      <pc:sldChg chg="modSp">
        <pc:chgData name="Nicole Welch" userId="4bbf8b27-f36f-4029-b936-1f4b065af9e0" providerId="ADAL" clId="{BE3C291B-2B87-4F6F-BC1A-546BDA1E2D28}" dt="2019-10-23T15:25:08.331" v="442" actId="20577"/>
        <pc:sldMkLst>
          <pc:docMk/>
          <pc:sldMk cId="4257894506" sldId="8344"/>
        </pc:sldMkLst>
        <pc:spChg chg="mod">
          <ac:chgData name="Nicole Welch" userId="4bbf8b27-f36f-4029-b936-1f4b065af9e0" providerId="ADAL" clId="{BE3C291B-2B87-4F6F-BC1A-546BDA1E2D28}" dt="2019-10-23T15:25:08.331" v="442" actId="20577"/>
          <ac:spMkLst>
            <pc:docMk/>
            <pc:sldMk cId="4257894506" sldId="8344"/>
            <ac:spMk id="6" creationId="{D716AEBB-0677-4E78-BD4B-34A9612BE63E}"/>
          </ac:spMkLst>
        </pc:spChg>
      </pc:sldChg>
      <pc:sldChg chg="modSp">
        <pc:chgData name="Nicole Welch" userId="4bbf8b27-f36f-4029-b936-1f4b065af9e0" providerId="ADAL" clId="{BE3C291B-2B87-4F6F-BC1A-546BDA1E2D28}" dt="2019-10-17T19:35:02.163" v="344" actId="1038"/>
        <pc:sldMkLst>
          <pc:docMk/>
          <pc:sldMk cId="153187911" sldId="9736"/>
        </pc:sldMkLst>
        <pc:spChg chg="mod">
          <ac:chgData name="Nicole Welch" userId="4bbf8b27-f36f-4029-b936-1f4b065af9e0" providerId="ADAL" clId="{BE3C291B-2B87-4F6F-BC1A-546BDA1E2D28}" dt="2019-10-17T19:34:39.651" v="324" actId="14100"/>
          <ac:spMkLst>
            <pc:docMk/>
            <pc:sldMk cId="153187911" sldId="9736"/>
            <ac:spMk id="10" creationId="{22855FC9-0CCF-4381-97B7-0DC97AEA9D24}"/>
          </ac:spMkLst>
        </pc:spChg>
        <pc:spChg chg="mod">
          <ac:chgData name="Nicole Welch" userId="4bbf8b27-f36f-4029-b936-1f4b065af9e0" providerId="ADAL" clId="{BE3C291B-2B87-4F6F-BC1A-546BDA1E2D28}" dt="2019-10-17T19:34:27.165" v="318" actId="207"/>
          <ac:spMkLst>
            <pc:docMk/>
            <pc:sldMk cId="153187911" sldId="9736"/>
            <ac:spMk id="39" creationId="{A6E194B7-E018-477B-B137-2EF7DD686C0E}"/>
          </ac:spMkLst>
        </pc:spChg>
        <pc:spChg chg="mod">
          <ac:chgData name="Nicole Welch" userId="4bbf8b27-f36f-4029-b936-1f4b065af9e0" providerId="ADAL" clId="{BE3C291B-2B87-4F6F-BC1A-546BDA1E2D28}" dt="2019-10-17T19:35:02.163" v="344" actId="1038"/>
          <ac:spMkLst>
            <pc:docMk/>
            <pc:sldMk cId="153187911" sldId="9736"/>
            <ac:spMk id="63" creationId="{9AC49D12-8B19-471C-8830-ABA865124753}"/>
          </ac:spMkLst>
        </pc:spChg>
        <pc:grpChg chg="mod">
          <ac:chgData name="Nicole Welch" userId="4bbf8b27-f36f-4029-b936-1f4b065af9e0" providerId="ADAL" clId="{BE3C291B-2B87-4F6F-BC1A-546BDA1E2D28}" dt="2019-10-17T19:35:02.163" v="344" actId="1038"/>
          <ac:grpSpMkLst>
            <pc:docMk/>
            <pc:sldMk cId="153187911" sldId="9736"/>
            <ac:grpSpMk id="65" creationId="{59645AFF-C4C1-4F9C-A3BE-80408192D30B}"/>
          </ac:grpSpMkLst>
        </pc:grpChg>
      </pc:sldChg>
      <pc:sldChg chg="modSp">
        <pc:chgData name="Nicole Welch" userId="4bbf8b27-f36f-4029-b936-1f4b065af9e0" providerId="ADAL" clId="{BE3C291B-2B87-4F6F-BC1A-546BDA1E2D28}" dt="2019-10-17T14:34:43.245" v="114" actId="1076"/>
        <pc:sldMkLst>
          <pc:docMk/>
          <pc:sldMk cId="3788046023" sldId="9740"/>
        </pc:sldMkLst>
        <pc:graphicFrameChg chg="mod">
          <ac:chgData name="Nicole Welch" userId="4bbf8b27-f36f-4029-b936-1f4b065af9e0" providerId="ADAL" clId="{BE3C291B-2B87-4F6F-BC1A-546BDA1E2D28}" dt="2019-10-17T14:34:43.245" v="114" actId="1076"/>
          <ac:graphicFrameMkLst>
            <pc:docMk/>
            <pc:sldMk cId="3788046023" sldId="9740"/>
            <ac:graphicFrameMk id="5" creationId="{333B5173-1318-403E-A060-CC1D93DEEFC6}"/>
          </ac:graphicFrameMkLst>
        </pc:graphicFrameChg>
      </pc:sldChg>
      <pc:sldChg chg="modSp">
        <pc:chgData name="Nicole Welch" userId="4bbf8b27-f36f-4029-b936-1f4b065af9e0" providerId="ADAL" clId="{BE3C291B-2B87-4F6F-BC1A-546BDA1E2D28}" dt="2019-10-17T14:18:01.496" v="83" actId="6549"/>
        <pc:sldMkLst>
          <pc:docMk/>
          <pc:sldMk cId="1271331840" sldId="9751"/>
        </pc:sldMkLst>
        <pc:spChg chg="mod">
          <ac:chgData name="Nicole Welch" userId="4bbf8b27-f36f-4029-b936-1f4b065af9e0" providerId="ADAL" clId="{BE3C291B-2B87-4F6F-BC1A-546BDA1E2D28}" dt="2019-10-17T14:18:01.496" v="83" actId="6549"/>
          <ac:spMkLst>
            <pc:docMk/>
            <pc:sldMk cId="1271331840" sldId="9751"/>
            <ac:spMk id="2" creationId="{3B143B7F-AE2F-42F4-B21C-1FBC38A2823F}"/>
          </ac:spMkLst>
        </pc:spChg>
      </pc:sldChg>
      <pc:sldChg chg="ord">
        <pc:chgData name="Nicole Welch" userId="4bbf8b27-f36f-4029-b936-1f4b065af9e0" providerId="ADAL" clId="{BE3C291B-2B87-4F6F-BC1A-546BDA1E2D28}" dt="2019-10-17T14:18:11.380" v="85"/>
        <pc:sldMkLst>
          <pc:docMk/>
          <pc:sldMk cId="2858831875" sldId="9752"/>
        </pc:sldMkLst>
      </pc:sldChg>
      <pc:sldChg chg="modSp">
        <pc:chgData name="Nicole Welch" userId="4bbf8b27-f36f-4029-b936-1f4b065af9e0" providerId="ADAL" clId="{BE3C291B-2B87-4F6F-BC1A-546BDA1E2D28}" dt="2019-10-17T14:29:57.458" v="97" actId="207"/>
        <pc:sldMkLst>
          <pc:docMk/>
          <pc:sldMk cId="1289679640" sldId="9768"/>
        </pc:sldMkLst>
        <pc:spChg chg="mod">
          <ac:chgData name="Nicole Welch" userId="4bbf8b27-f36f-4029-b936-1f4b065af9e0" providerId="ADAL" clId="{BE3C291B-2B87-4F6F-BC1A-546BDA1E2D28}" dt="2019-10-17T14:29:57.458" v="97" actId="207"/>
          <ac:spMkLst>
            <pc:docMk/>
            <pc:sldMk cId="1289679640" sldId="9768"/>
            <ac:spMk id="10" creationId="{35D21256-307D-4EBD-B573-5AE472E1B859}"/>
          </ac:spMkLst>
        </pc:spChg>
        <pc:spChg chg="mod">
          <ac:chgData name="Nicole Welch" userId="4bbf8b27-f36f-4029-b936-1f4b065af9e0" providerId="ADAL" clId="{BE3C291B-2B87-4F6F-BC1A-546BDA1E2D28}" dt="2019-10-17T14:29:54.321" v="96" actId="207"/>
          <ac:spMkLst>
            <pc:docMk/>
            <pc:sldMk cId="1289679640" sldId="9768"/>
            <ac:spMk id="11" creationId="{14D7FAE7-EAC9-4419-8084-CC1A70EF52AF}"/>
          </ac:spMkLst>
        </pc:spChg>
      </pc:sldChg>
      <pc:sldChg chg="del">
        <pc:chgData name="Nicole Welch" userId="4bbf8b27-f36f-4029-b936-1f4b065af9e0" providerId="ADAL" clId="{BE3C291B-2B87-4F6F-BC1A-546BDA1E2D28}" dt="2019-10-17T14:36:51.293" v="172" actId="47"/>
        <pc:sldMkLst>
          <pc:docMk/>
          <pc:sldMk cId="2106700118" sldId="9770"/>
        </pc:sldMkLst>
      </pc:sldChg>
      <pc:sldChg chg="modSp">
        <pc:chgData name="Nicole Welch" userId="4bbf8b27-f36f-4029-b936-1f4b065af9e0" providerId="ADAL" clId="{BE3C291B-2B87-4F6F-BC1A-546BDA1E2D28}" dt="2019-10-17T13:45:26.295" v="30" actId="6549"/>
        <pc:sldMkLst>
          <pc:docMk/>
          <pc:sldMk cId="2092215434" sldId="9771"/>
        </pc:sldMkLst>
        <pc:spChg chg="mod">
          <ac:chgData name="Nicole Welch" userId="4bbf8b27-f36f-4029-b936-1f4b065af9e0" providerId="ADAL" clId="{BE3C291B-2B87-4F6F-BC1A-546BDA1E2D28}" dt="2019-10-17T13:45:26.295" v="30" actId="6549"/>
          <ac:spMkLst>
            <pc:docMk/>
            <pc:sldMk cId="2092215434" sldId="9771"/>
            <ac:spMk id="3" creationId="{AAC76769-80FA-4826-BAD2-3CA242AD713F}"/>
          </ac:spMkLst>
        </pc:spChg>
        <pc:spChg chg="mod">
          <ac:chgData name="Nicole Welch" userId="4bbf8b27-f36f-4029-b936-1f4b065af9e0" providerId="ADAL" clId="{BE3C291B-2B87-4F6F-BC1A-546BDA1E2D28}" dt="2019-10-17T13:45:17.850" v="29" actId="20577"/>
          <ac:spMkLst>
            <pc:docMk/>
            <pc:sldMk cId="2092215434" sldId="9771"/>
            <ac:spMk id="6" creationId="{936E1D1A-D931-465C-B996-50031AA302DA}"/>
          </ac:spMkLst>
        </pc:spChg>
      </pc:sldChg>
      <pc:sldChg chg="modSp">
        <pc:chgData name="Nicole Welch" userId="4bbf8b27-f36f-4029-b936-1f4b065af9e0" providerId="ADAL" clId="{BE3C291B-2B87-4F6F-BC1A-546BDA1E2D28}" dt="2019-10-18T15:19:16.269" v="354" actId="20577"/>
        <pc:sldMkLst>
          <pc:docMk/>
          <pc:sldMk cId="2490428422" sldId="9772"/>
        </pc:sldMkLst>
        <pc:spChg chg="mod">
          <ac:chgData name="Nicole Welch" userId="4bbf8b27-f36f-4029-b936-1f4b065af9e0" providerId="ADAL" clId="{BE3C291B-2B87-4F6F-BC1A-546BDA1E2D28}" dt="2019-10-18T15:19:16.269" v="354" actId="20577"/>
          <ac:spMkLst>
            <pc:docMk/>
            <pc:sldMk cId="2490428422" sldId="9772"/>
            <ac:spMk id="3" creationId="{CC043030-27E8-46BC-9111-5AEEA65A29DB}"/>
          </ac:spMkLst>
        </pc:spChg>
      </pc:sldChg>
      <pc:sldChg chg="modSp">
        <pc:chgData name="Nicole Welch" userId="4bbf8b27-f36f-4029-b936-1f4b065af9e0" providerId="ADAL" clId="{BE3C291B-2B87-4F6F-BC1A-546BDA1E2D28}" dt="2019-10-17T14:35:42.149" v="144" actId="1036"/>
        <pc:sldMkLst>
          <pc:docMk/>
          <pc:sldMk cId="628098638" sldId="9780"/>
        </pc:sldMkLst>
        <pc:spChg chg="mod">
          <ac:chgData name="Nicole Welch" userId="4bbf8b27-f36f-4029-b936-1f4b065af9e0" providerId="ADAL" clId="{BE3C291B-2B87-4F6F-BC1A-546BDA1E2D28}" dt="2019-10-17T14:30:22.180" v="98" actId="207"/>
          <ac:spMkLst>
            <pc:docMk/>
            <pc:sldMk cId="628098638" sldId="9780"/>
            <ac:spMk id="45" creationId="{90DDCABC-8CA3-40AC-BE33-C9872AE9C56E}"/>
          </ac:spMkLst>
        </pc:spChg>
        <pc:spChg chg="mod">
          <ac:chgData name="Nicole Welch" userId="4bbf8b27-f36f-4029-b936-1f4b065af9e0" providerId="ADAL" clId="{BE3C291B-2B87-4F6F-BC1A-546BDA1E2D28}" dt="2019-10-17T14:35:36.055" v="132" actId="20577"/>
          <ac:spMkLst>
            <pc:docMk/>
            <pc:sldMk cId="628098638" sldId="9780"/>
            <ac:spMk id="134" creationId="{8E1F4DC8-AB65-4B88-B97D-FCABEA6AC582}"/>
          </ac:spMkLst>
        </pc:spChg>
        <pc:grpChg chg="mod">
          <ac:chgData name="Nicole Welch" userId="4bbf8b27-f36f-4029-b936-1f4b065af9e0" providerId="ADAL" clId="{BE3C291B-2B87-4F6F-BC1A-546BDA1E2D28}" dt="2019-10-17T14:30:22.180" v="98" actId="207"/>
          <ac:grpSpMkLst>
            <pc:docMk/>
            <pc:sldMk cId="628098638" sldId="9780"/>
            <ac:grpSpMk id="21" creationId="{513B25BA-E139-4327-8ADC-21C649B56902}"/>
          </ac:grpSpMkLst>
        </pc:grpChg>
        <pc:picChg chg="mod">
          <ac:chgData name="Nicole Welch" userId="4bbf8b27-f36f-4029-b936-1f4b065af9e0" providerId="ADAL" clId="{BE3C291B-2B87-4F6F-BC1A-546BDA1E2D28}" dt="2019-10-17T14:30:31.030" v="99" actId="208"/>
          <ac:picMkLst>
            <pc:docMk/>
            <pc:sldMk cId="628098638" sldId="9780"/>
            <ac:picMk id="36" creationId="{FE389A63-D607-4BCB-94EB-EAC090BAA4D4}"/>
          </ac:picMkLst>
        </pc:picChg>
        <pc:cxnChg chg="mod">
          <ac:chgData name="Nicole Welch" userId="4bbf8b27-f36f-4029-b936-1f4b065af9e0" providerId="ADAL" clId="{BE3C291B-2B87-4F6F-BC1A-546BDA1E2D28}" dt="2019-10-17T14:35:42.149" v="144" actId="1036"/>
          <ac:cxnSpMkLst>
            <pc:docMk/>
            <pc:sldMk cId="628098638" sldId="9780"/>
            <ac:cxnSpMk id="81" creationId="{D17798A0-23BE-42B3-B37B-22CA71E346E4}"/>
          </ac:cxnSpMkLst>
        </pc:cxnChg>
      </pc:sldChg>
      <pc:sldChg chg="del">
        <pc:chgData name="Nicole Welch" userId="4bbf8b27-f36f-4029-b936-1f4b065af9e0" providerId="ADAL" clId="{BE3C291B-2B87-4F6F-BC1A-546BDA1E2D28}" dt="2019-10-23T15:18:20.583" v="431" actId="47"/>
        <pc:sldMkLst>
          <pc:docMk/>
          <pc:sldMk cId="3193471013" sldId="9781"/>
        </pc:sldMkLst>
      </pc:sldChg>
      <pc:sldChg chg="addSp delSp modSp">
        <pc:chgData name="Nicole Welch" userId="4bbf8b27-f36f-4029-b936-1f4b065af9e0" providerId="ADAL" clId="{BE3C291B-2B87-4F6F-BC1A-546BDA1E2D28}" dt="2019-10-23T15:18:42.310" v="434"/>
        <pc:sldMkLst>
          <pc:docMk/>
          <pc:sldMk cId="3278079682" sldId="9782"/>
        </pc:sldMkLst>
        <pc:spChg chg="mod">
          <ac:chgData name="Nicole Welch" userId="4bbf8b27-f36f-4029-b936-1f4b065af9e0" providerId="ADAL" clId="{BE3C291B-2B87-4F6F-BC1A-546BDA1E2D28}" dt="2019-10-18T15:19:50.756" v="356"/>
          <ac:spMkLst>
            <pc:docMk/>
            <pc:sldMk cId="3278079682" sldId="9782"/>
            <ac:spMk id="6" creationId="{E82AF2CA-3E44-4D97-8EB5-C7709F657D3D}"/>
          </ac:spMkLst>
        </pc:spChg>
        <pc:graphicFrameChg chg="add del">
          <ac:chgData name="Nicole Welch" userId="4bbf8b27-f36f-4029-b936-1f4b065af9e0" providerId="ADAL" clId="{BE3C291B-2B87-4F6F-BC1A-546BDA1E2D28}" dt="2019-10-23T15:18:42.310" v="434"/>
          <ac:graphicFrameMkLst>
            <pc:docMk/>
            <pc:sldMk cId="3278079682" sldId="9782"/>
            <ac:graphicFrameMk id="2" creationId="{FBDDAB9D-B086-4694-8F35-E0BC05749F88}"/>
          </ac:graphicFrameMkLst>
        </pc:graphicFrameChg>
      </pc:sldChg>
      <pc:sldChg chg="modSp">
        <pc:chgData name="Nicole Welch" userId="4bbf8b27-f36f-4029-b936-1f4b065af9e0" providerId="ADAL" clId="{BE3C291B-2B87-4F6F-BC1A-546BDA1E2D28}" dt="2019-10-18T15:25:05.375" v="370" actId="20577"/>
        <pc:sldMkLst>
          <pc:docMk/>
          <pc:sldMk cId="711477193" sldId="9783"/>
        </pc:sldMkLst>
        <pc:spChg chg="mod">
          <ac:chgData name="Nicole Welch" userId="4bbf8b27-f36f-4029-b936-1f4b065af9e0" providerId="ADAL" clId="{BE3C291B-2B87-4F6F-BC1A-546BDA1E2D28}" dt="2019-10-17T19:51:44.127" v="351" actId="6549"/>
          <ac:spMkLst>
            <pc:docMk/>
            <pc:sldMk cId="711477193" sldId="9783"/>
            <ac:spMk id="3" creationId="{CC043030-27E8-46BC-9111-5AEEA65A29DB}"/>
          </ac:spMkLst>
        </pc:spChg>
        <pc:spChg chg="mod">
          <ac:chgData name="Nicole Welch" userId="4bbf8b27-f36f-4029-b936-1f4b065af9e0" providerId="ADAL" clId="{BE3C291B-2B87-4F6F-BC1A-546BDA1E2D28}" dt="2019-10-18T15:25:05.375" v="370" actId="20577"/>
          <ac:spMkLst>
            <pc:docMk/>
            <pc:sldMk cId="711477193" sldId="9783"/>
            <ac:spMk id="6" creationId="{E82AF2CA-3E44-4D97-8EB5-C7709F657D3D}"/>
          </ac:spMkLst>
        </pc:spChg>
      </pc:sldChg>
      <pc:sldChg chg="del">
        <pc:chgData name="Nicole Welch" userId="4bbf8b27-f36f-4029-b936-1f4b065af9e0" providerId="ADAL" clId="{BE3C291B-2B87-4F6F-BC1A-546BDA1E2D28}" dt="2019-10-17T14:17:39.304" v="81" actId="47"/>
        <pc:sldMkLst>
          <pc:docMk/>
          <pc:sldMk cId="2452789499" sldId="9784"/>
        </pc:sldMkLst>
      </pc:sldChg>
      <pc:sldChg chg="modSp">
        <pc:chgData name="Nicole Welch" userId="4bbf8b27-f36f-4029-b936-1f4b065af9e0" providerId="ADAL" clId="{BE3C291B-2B87-4F6F-BC1A-546BDA1E2D28}" dt="2019-10-17T14:38:11.474" v="203" actId="208"/>
        <pc:sldMkLst>
          <pc:docMk/>
          <pc:sldMk cId="2478391950" sldId="9786"/>
        </pc:sldMkLst>
        <pc:spChg chg="mod">
          <ac:chgData name="Nicole Welch" userId="4bbf8b27-f36f-4029-b936-1f4b065af9e0" providerId="ADAL" clId="{BE3C291B-2B87-4F6F-BC1A-546BDA1E2D28}" dt="2019-10-17T14:38:06.654" v="202" actId="207"/>
          <ac:spMkLst>
            <pc:docMk/>
            <pc:sldMk cId="2478391950" sldId="9786"/>
            <ac:spMk id="43" creationId="{411B0740-B1A2-4BE3-983C-26F10E2093FF}"/>
          </ac:spMkLst>
        </pc:spChg>
        <pc:spChg chg="mod">
          <ac:chgData name="Nicole Welch" userId="4bbf8b27-f36f-4029-b936-1f4b065af9e0" providerId="ADAL" clId="{BE3C291B-2B87-4F6F-BC1A-546BDA1E2D28}" dt="2019-10-17T14:38:04.643" v="201" actId="208"/>
          <ac:spMkLst>
            <pc:docMk/>
            <pc:sldMk cId="2478391950" sldId="9786"/>
            <ac:spMk id="135" creationId="{35258081-E33F-474A-9964-FCA95B979BEC}"/>
          </ac:spMkLst>
        </pc:spChg>
        <pc:spChg chg="mod">
          <ac:chgData name="Nicole Welch" userId="4bbf8b27-f36f-4029-b936-1f4b065af9e0" providerId="ADAL" clId="{BE3C291B-2B87-4F6F-BC1A-546BDA1E2D28}" dt="2019-10-17T14:38:04.643" v="201" actId="208"/>
          <ac:spMkLst>
            <pc:docMk/>
            <pc:sldMk cId="2478391950" sldId="9786"/>
            <ac:spMk id="140" creationId="{072F0ADB-A398-41DB-B6A4-C07AB8D72DAF}"/>
          </ac:spMkLst>
        </pc:spChg>
        <pc:grpChg chg="mod">
          <ac:chgData name="Nicole Welch" userId="4bbf8b27-f36f-4029-b936-1f4b065af9e0" providerId="ADAL" clId="{BE3C291B-2B87-4F6F-BC1A-546BDA1E2D28}" dt="2019-10-17T14:38:06.654" v="202" actId="207"/>
          <ac:grpSpMkLst>
            <pc:docMk/>
            <pc:sldMk cId="2478391950" sldId="9786"/>
            <ac:grpSpMk id="19" creationId="{D2F93413-707B-4193-A7AD-16DD11498EC3}"/>
          </ac:grpSpMkLst>
        </pc:grpChg>
        <pc:picChg chg="mod">
          <ac:chgData name="Nicole Welch" userId="4bbf8b27-f36f-4029-b936-1f4b065af9e0" providerId="ADAL" clId="{BE3C291B-2B87-4F6F-BC1A-546BDA1E2D28}" dt="2019-10-17T14:38:11.474" v="203" actId="208"/>
          <ac:picMkLst>
            <pc:docMk/>
            <pc:sldMk cId="2478391950" sldId="9786"/>
            <ac:picMk id="37" creationId="{21E8C59B-4A13-4142-BDED-4C829900FAE8}"/>
          </ac:picMkLst>
        </pc:picChg>
        <pc:cxnChg chg="mod">
          <ac:chgData name="Nicole Welch" userId="4bbf8b27-f36f-4029-b936-1f4b065af9e0" providerId="ADAL" clId="{BE3C291B-2B87-4F6F-BC1A-546BDA1E2D28}" dt="2019-10-17T14:38:04.643" v="201" actId="208"/>
          <ac:cxnSpMkLst>
            <pc:docMk/>
            <pc:sldMk cId="2478391950" sldId="9786"/>
            <ac:cxnSpMk id="14" creationId="{F2E322D4-E3FE-4EDA-B96B-9F0D5FA6D78D}"/>
          </ac:cxnSpMkLst>
        </pc:cxnChg>
      </pc:sldChg>
      <pc:sldChg chg="modSp">
        <pc:chgData name="Nicole Welch" userId="4bbf8b27-f36f-4029-b936-1f4b065af9e0" providerId="ADAL" clId="{BE3C291B-2B87-4F6F-BC1A-546BDA1E2D28}" dt="2019-10-23T18:54:54.597" v="502" actId="20577"/>
        <pc:sldMkLst>
          <pc:docMk/>
          <pc:sldMk cId="1156615156" sldId="9787"/>
        </pc:sldMkLst>
        <pc:spChg chg="mod">
          <ac:chgData name="Nicole Welch" userId="4bbf8b27-f36f-4029-b936-1f4b065af9e0" providerId="ADAL" clId="{BE3C291B-2B87-4F6F-BC1A-546BDA1E2D28}" dt="2019-10-23T18:54:54.597" v="502" actId="20577"/>
          <ac:spMkLst>
            <pc:docMk/>
            <pc:sldMk cId="1156615156" sldId="9787"/>
            <ac:spMk id="3" creationId="{CC043030-27E8-46BC-9111-5AEEA65A29DB}"/>
          </ac:spMkLst>
        </pc:spChg>
        <pc:spChg chg="mod">
          <ac:chgData name="Nicole Welch" userId="4bbf8b27-f36f-4029-b936-1f4b065af9e0" providerId="ADAL" clId="{BE3C291B-2B87-4F6F-BC1A-546BDA1E2D28}" dt="2019-10-23T18:54:38.680" v="494" actId="20577"/>
          <ac:spMkLst>
            <pc:docMk/>
            <pc:sldMk cId="1156615156" sldId="9787"/>
            <ac:spMk id="6" creationId="{E82AF2CA-3E44-4D97-8EB5-C7709F657D3D}"/>
          </ac:spMkLst>
        </pc:spChg>
      </pc:sldChg>
      <pc:sldChg chg="delSp modSp add setBg delDesignElem">
        <pc:chgData name="Nicole Welch" userId="4bbf8b27-f36f-4029-b936-1f4b065af9e0" providerId="ADAL" clId="{BE3C291B-2B87-4F6F-BC1A-546BDA1E2D28}" dt="2019-10-18T15:29:00.506" v="413" actId="1076"/>
        <pc:sldMkLst>
          <pc:docMk/>
          <pc:sldMk cId="3613377680" sldId="9788"/>
        </pc:sldMkLst>
        <pc:spChg chg="del">
          <ac:chgData name="Nicole Welch" userId="4bbf8b27-f36f-4029-b936-1f4b065af9e0" providerId="ADAL" clId="{BE3C291B-2B87-4F6F-BC1A-546BDA1E2D28}" dt="2019-10-17T14:19:19.051" v="87"/>
          <ac:spMkLst>
            <pc:docMk/>
            <pc:sldMk cId="3613377680" sldId="9788"/>
            <ac:spMk id="12" creationId="{27810DC0-66C7-4366-88EA-6E664FD3C54B}"/>
          </ac:spMkLst>
        </pc:spChg>
        <pc:spChg chg="del">
          <ac:chgData name="Nicole Welch" userId="4bbf8b27-f36f-4029-b936-1f4b065af9e0" providerId="ADAL" clId="{BE3C291B-2B87-4F6F-BC1A-546BDA1E2D28}" dt="2019-10-17T14:19:19.051" v="87"/>
          <ac:spMkLst>
            <pc:docMk/>
            <pc:sldMk cId="3613377680" sldId="9788"/>
            <ac:spMk id="14" creationId="{042D072A-532A-416F-8B5A-995223B6FF42}"/>
          </ac:spMkLst>
        </pc:spChg>
        <pc:spChg chg="del">
          <ac:chgData name="Nicole Welch" userId="4bbf8b27-f36f-4029-b936-1f4b065af9e0" providerId="ADAL" clId="{BE3C291B-2B87-4F6F-BC1A-546BDA1E2D28}" dt="2019-10-17T14:19:19.051" v="87"/>
          <ac:spMkLst>
            <pc:docMk/>
            <pc:sldMk cId="3613377680" sldId="9788"/>
            <ac:spMk id="16" creationId="{F0EEB33F-2378-4FB7-8EC9-D1B65853DCCC}"/>
          </ac:spMkLst>
        </pc:spChg>
        <pc:graphicFrameChg chg="mod modGraphic">
          <ac:chgData name="Nicole Welch" userId="4bbf8b27-f36f-4029-b936-1f4b065af9e0" providerId="ADAL" clId="{BE3C291B-2B87-4F6F-BC1A-546BDA1E2D28}" dt="2019-10-18T15:29:00.506" v="413" actId="1076"/>
          <ac:graphicFrameMkLst>
            <pc:docMk/>
            <pc:sldMk cId="3613377680" sldId="9788"/>
            <ac:graphicFrameMk id="7" creationId="{271A7CC8-81DD-4A8B-8079-5DC14A06DE43}"/>
          </ac:graphicFrameMkLst>
        </pc:graphicFrameChg>
      </pc:sldChg>
      <pc:sldChg chg="modSp add">
        <pc:chgData name="Nicole Welch" userId="4bbf8b27-f36f-4029-b936-1f4b065af9e0" providerId="ADAL" clId="{BE3C291B-2B87-4F6F-BC1A-546BDA1E2D28}" dt="2019-10-17T14:38:45.922" v="207" actId="207"/>
        <pc:sldMkLst>
          <pc:docMk/>
          <pc:sldMk cId="180946361" sldId="9789"/>
        </pc:sldMkLst>
        <pc:spChg chg="mod">
          <ac:chgData name="Nicole Welch" userId="4bbf8b27-f36f-4029-b936-1f4b065af9e0" providerId="ADAL" clId="{BE3C291B-2B87-4F6F-BC1A-546BDA1E2D28}" dt="2019-10-17T14:38:45.922" v="207" actId="207"/>
          <ac:spMkLst>
            <pc:docMk/>
            <pc:sldMk cId="180946361" sldId="9789"/>
            <ac:spMk id="41" creationId="{2F1D7D66-F396-4195-8ABD-8B5CD25B9640}"/>
          </ac:spMkLst>
        </pc:spChg>
        <pc:grpChg chg="mod">
          <ac:chgData name="Nicole Welch" userId="4bbf8b27-f36f-4029-b936-1f4b065af9e0" providerId="ADAL" clId="{BE3C291B-2B87-4F6F-BC1A-546BDA1E2D28}" dt="2019-10-17T14:38:45.922" v="207" actId="207"/>
          <ac:grpSpMkLst>
            <pc:docMk/>
            <pc:sldMk cId="180946361" sldId="9789"/>
            <ac:grpSpMk id="4" creationId="{E45D4A84-0A36-421E-B97C-FAF1D1A5D12B}"/>
          </ac:grpSpMkLst>
        </pc:grpChg>
        <pc:picChg chg="mod">
          <ac:chgData name="Nicole Welch" userId="4bbf8b27-f36f-4029-b936-1f4b065af9e0" providerId="ADAL" clId="{BE3C291B-2B87-4F6F-BC1A-546BDA1E2D28}" dt="2019-10-17T14:38:39.826" v="206" actId="208"/>
          <ac:picMkLst>
            <pc:docMk/>
            <pc:sldMk cId="180946361" sldId="9789"/>
            <ac:picMk id="39" creationId="{9AE844EC-9C61-4AE3-97AB-88CEDE22FE44}"/>
          </ac:picMkLst>
        </pc:picChg>
      </pc:sldChg>
      <pc:sldChg chg="modSp add">
        <pc:chgData name="Nicole Welch" userId="4bbf8b27-f36f-4029-b936-1f4b065af9e0" providerId="ADAL" clId="{BE3C291B-2B87-4F6F-BC1A-546BDA1E2D28}" dt="2019-10-17T14:38:31.821" v="205" actId="208"/>
        <pc:sldMkLst>
          <pc:docMk/>
          <pc:sldMk cId="2868317392" sldId="9790"/>
        </pc:sldMkLst>
        <pc:spChg chg="mod">
          <ac:chgData name="Nicole Welch" userId="4bbf8b27-f36f-4029-b936-1f4b065af9e0" providerId="ADAL" clId="{BE3C291B-2B87-4F6F-BC1A-546BDA1E2D28}" dt="2019-10-17T14:38:29.278" v="204" actId="207"/>
          <ac:spMkLst>
            <pc:docMk/>
            <pc:sldMk cId="2868317392" sldId="9790"/>
            <ac:spMk id="51" creationId="{DF4527B0-2E3A-41C3-B0B4-FA79324BA8D2}"/>
          </ac:spMkLst>
        </pc:spChg>
        <pc:grpChg chg="mod">
          <ac:chgData name="Nicole Welch" userId="4bbf8b27-f36f-4029-b936-1f4b065af9e0" providerId="ADAL" clId="{BE3C291B-2B87-4F6F-BC1A-546BDA1E2D28}" dt="2019-10-17T14:38:29.278" v="204" actId="207"/>
          <ac:grpSpMkLst>
            <pc:docMk/>
            <pc:sldMk cId="2868317392" sldId="9790"/>
            <ac:grpSpMk id="46" creationId="{E94DB9B4-823A-4B85-A244-A8F4A23B4439}"/>
          </ac:grpSpMkLst>
        </pc:grpChg>
        <pc:picChg chg="mod">
          <ac:chgData name="Nicole Welch" userId="4bbf8b27-f36f-4029-b936-1f4b065af9e0" providerId="ADAL" clId="{BE3C291B-2B87-4F6F-BC1A-546BDA1E2D28}" dt="2019-10-17T14:38:31.821" v="205" actId="208"/>
          <ac:picMkLst>
            <pc:docMk/>
            <pc:sldMk cId="2868317392" sldId="9790"/>
            <ac:picMk id="50" creationId="{2612D4C5-8439-45D1-9BB2-7D9F79D3097D}"/>
          </ac:picMkLst>
        </pc:picChg>
      </pc:sldChg>
      <pc:sldChg chg="modSp add">
        <pc:chgData name="Nicole Welch" userId="4bbf8b27-f36f-4029-b936-1f4b065af9e0" providerId="ADAL" clId="{BE3C291B-2B87-4F6F-BC1A-546BDA1E2D28}" dt="2019-10-17T14:37:41.090" v="184" actId="208"/>
        <pc:sldMkLst>
          <pc:docMk/>
          <pc:sldMk cId="2710250062" sldId="9791"/>
        </pc:sldMkLst>
        <pc:spChg chg="mod">
          <ac:chgData name="Nicole Welch" userId="4bbf8b27-f36f-4029-b936-1f4b065af9e0" providerId="ADAL" clId="{BE3C291B-2B87-4F6F-BC1A-546BDA1E2D28}" dt="2019-10-17T14:37:41.090" v="184" actId="208"/>
          <ac:spMkLst>
            <pc:docMk/>
            <pc:sldMk cId="2710250062" sldId="9791"/>
            <ac:spMk id="27" creationId="{009E9A6C-F682-4DEB-B444-7E16A916852F}"/>
          </ac:spMkLst>
        </pc:spChg>
        <pc:spChg chg="mod">
          <ac:chgData name="Nicole Welch" userId="4bbf8b27-f36f-4029-b936-1f4b065af9e0" providerId="ADAL" clId="{BE3C291B-2B87-4F6F-BC1A-546BDA1E2D28}" dt="2019-10-17T14:37:34.331" v="183" actId="1037"/>
          <ac:spMkLst>
            <pc:docMk/>
            <pc:sldMk cId="2710250062" sldId="9791"/>
            <ac:spMk id="29" creationId="{6C05D993-E837-4C98-92E6-FF8FAB1D1CE5}"/>
          </ac:spMkLst>
        </pc:spChg>
        <pc:spChg chg="mod">
          <ac:chgData name="Nicole Welch" userId="4bbf8b27-f36f-4029-b936-1f4b065af9e0" providerId="ADAL" clId="{BE3C291B-2B87-4F6F-BC1A-546BDA1E2D28}" dt="2019-10-17T14:37:26.143" v="175" actId="207"/>
          <ac:spMkLst>
            <pc:docMk/>
            <pc:sldMk cId="2710250062" sldId="9791"/>
            <ac:spMk id="44" creationId="{20ACC074-E790-47E8-95B1-BB3E50C1461E}"/>
          </ac:spMkLst>
        </pc:spChg>
        <pc:grpChg chg="mod">
          <ac:chgData name="Nicole Welch" userId="4bbf8b27-f36f-4029-b936-1f4b065af9e0" providerId="ADAL" clId="{BE3C291B-2B87-4F6F-BC1A-546BDA1E2D28}" dt="2019-10-17T14:37:26.143" v="175" actId="207"/>
          <ac:grpSpMkLst>
            <pc:docMk/>
            <pc:sldMk cId="2710250062" sldId="9791"/>
            <ac:grpSpMk id="5" creationId="{C3C64DCE-D1A2-4926-B12E-696C32867564}"/>
          </ac:grpSpMkLst>
        </pc:grpChg>
      </pc:sldChg>
      <pc:sldChg chg="addSp delSp modSp new mod modClrScheme chgLayout">
        <pc:chgData name="Nicole Welch" userId="4bbf8b27-f36f-4029-b936-1f4b065af9e0" providerId="ADAL" clId="{BE3C291B-2B87-4F6F-BC1A-546BDA1E2D28}" dt="2019-10-17T19:34:12.468" v="317" actId="20577"/>
        <pc:sldMkLst>
          <pc:docMk/>
          <pc:sldMk cId="634043218" sldId="9792"/>
        </pc:sldMkLst>
        <pc:spChg chg="del mod ord">
          <ac:chgData name="Nicole Welch" userId="4bbf8b27-f36f-4029-b936-1f4b065af9e0" providerId="ADAL" clId="{BE3C291B-2B87-4F6F-BC1A-546BDA1E2D28}" dt="2019-10-17T19:34:09.706" v="313" actId="700"/>
          <ac:spMkLst>
            <pc:docMk/>
            <pc:sldMk cId="634043218" sldId="9792"/>
            <ac:spMk id="2" creationId="{9A14A71F-D4BA-4CC9-BA64-32F108A361F1}"/>
          </ac:spMkLst>
        </pc:spChg>
        <pc:spChg chg="del mod ord">
          <ac:chgData name="Nicole Welch" userId="4bbf8b27-f36f-4029-b936-1f4b065af9e0" providerId="ADAL" clId="{BE3C291B-2B87-4F6F-BC1A-546BDA1E2D28}" dt="2019-10-17T19:34:09.706" v="313" actId="700"/>
          <ac:spMkLst>
            <pc:docMk/>
            <pc:sldMk cId="634043218" sldId="9792"/>
            <ac:spMk id="3" creationId="{F71613D1-D069-45B5-90BC-33AE0569EFB5}"/>
          </ac:spMkLst>
        </pc:spChg>
        <pc:spChg chg="add mod ord">
          <ac:chgData name="Nicole Welch" userId="4bbf8b27-f36f-4029-b936-1f4b065af9e0" providerId="ADAL" clId="{BE3C291B-2B87-4F6F-BC1A-546BDA1E2D28}" dt="2019-10-17T19:34:12.468" v="317" actId="20577"/>
          <ac:spMkLst>
            <pc:docMk/>
            <pc:sldMk cId="634043218" sldId="9792"/>
            <ac:spMk id="4" creationId="{016761D1-F1A4-40B7-9DA7-42E2E7614744}"/>
          </ac:spMkLst>
        </pc:spChg>
        <pc:spChg chg="add mod ord">
          <ac:chgData name="Nicole Welch" userId="4bbf8b27-f36f-4029-b936-1f4b065af9e0" providerId="ADAL" clId="{BE3C291B-2B87-4F6F-BC1A-546BDA1E2D28}" dt="2019-10-17T19:34:09.706" v="313" actId="700"/>
          <ac:spMkLst>
            <pc:docMk/>
            <pc:sldMk cId="634043218" sldId="9792"/>
            <ac:spMk id="5" creationId="{E73F3586-7F3E-407B-BD80-4C19B161078C}"/>
          </ac:spMkLst>
        </pc:spChg>
      </pc:sldChg>
      <pc:sldChg chg="add">
        <pc:chgData name="Nicole Welch" userId="4bbf8b27-f36f-4029-b936-1f4b065af9e0" providerId="ADAL" clId="{BE3C291B-2B87-4F6F-BC1A-546BDA1E2D28}" dt="2019-10-17T19:35:36.912" v="345"/>
        <pc:sldMkLst>
          <pc:docMk/>
          <pc:sldMk cId="105471669" sldId="9793"/>
        </pc:sldMkLst>
      </pc:sldChg>
      <pc:sldChg chg="add">
        <pc:chgData name="Nicole Welch" userId="4bbf8b27-f36f-4029-b936-1f4b065af9e0" providerId="ADAL" clId="{BE3C291B-2B87-4F6F-BC1A-546BDA1E2D28}" dt="2019-10-17T19:35:44.689" v="346"/>
        <pc:sldMkLst>
          <pc:docMk/>
          <pc:sldMk cId="1640407013" sldId="9794"/>
        </pc:sldMkLst>
      </pc:sldChg>
      <pc:sldChg chg="add">
        <pc:chgData name="Nicole Welch" userId="4bbf8b27-f36f-4029-b936-1f4b065af9e0" providerId="ADAL" clId="{BE3C291B-2B87-4F6F-BC1A-546BDA1E2D28}" dt="2019-10-17T19:35:51.262" v="347"/>
        <pc:sldMkLst>
          <pc:docMk/>
          <pc:sldMk cId="483525094" sldId="9795"/>
        </pc:sldMkLst>
      </pc:sldChg>
      <pc:sldChg chg="delSp add">
        <pc:chgData name="Nicole Welch" userId="4bbf8b27-f36f-4029-b936-1f4b065af9e0" providerId="ADAL" clId="{BE3C291B-2B87-4F6F-BC1A-546BDA1E2D28}" dt="2019-10-23T18:22:49.297" v="461" actId="478"/>
        <pc:sldMkLst>
          <pc:docMk/>
          <pc:sldMk cId="326833065" sldId="9796"/>
        </pc:sldMkLst>
        <pc:spChg chg="del">
          <ac:chgData name="Nicole Welch" userId="4bbf8b27-f36f-4029-b936-1f4b065af9e0" providerId="ADAL" clId="{BE3C291B-2B87-4F6F-BC1A-546BDA1E2D28}" dt="2019-10-23T18:22:49.297" v="461" actId="478"/>
          <ac:spMkLst>
            <pc:docMk/>
            <pc:sldMk cId="326833065" sldId="9796"/>
            <ac:spMk id="5" creationId="{E73F3586-7F3E-407B-BD80-4C19B161078C}"/>
          </ac:spMkLst>
        </pc:spChg>
      </pc:sldChg>
      <pc:sldChg chg="addSp delSp modSp add del">
        <pc:chgData name="Nicole Welch" userId="4bbf8b27-f36f-4029-b936-1f4b065af9e0" providerId="ADAL" clId="{BE3C291B-2B87-4F6F-BC1A-546BDA1E2D28}" dt="2019-10-23T15:19:00.128" v="438" actId="47"/>
        <pc:sldMkLst>
          <pc:docMk/>
          <pc:sldMk cId="1498655651" sldId="9797"/>
        </pc:sldMkLst>
        <pc:graphicFrameChg chg="add del">
          <ac:chgData name="Nicole Welch" userId="4bbf8b27-f36f-4029-b936-1f4b065af9e0" providerId="ADAL" clId="{BE3C291B-2B87-4F6F-BC1A-546BDA1E2D28}" dt="2019-10-23T15:18:47.468" v="436"/>
          <ac:graphicFrameMkLst>
            <pc:docMk/>
            <pc:sldMk cId="1498655651" sldId="9797"/>
            <ac:graphicFrameMk id="2" creationId="{C516B277-F153-49A4-A2E6-031D78196C44}"/>
          </ac:graphicFrameMkLst>
        </pc:graphicFrameChg>
        <pc:graphicFrameChg chg="modGraphic">
          <ac:chgData name="Nicole Welch" userId="4bbf8b27-f36f-4029-b936-1f4b065af9e0" providerId="ADAL" clId="{BE3C291B-2B87-4F6F-BC1A-546BDA1E2D28}" dt="2019-10-18T15:37:00.069" v="415" actId="400"/>
          <ac:graphicFrameMkLst>
            <pc:docMk/>
            <pc:sldMk cId="1498655651" sldId="9797"/>
            <ac:graphicFrameMk id="7" creationId="{271A7CC8-81DD-4A8B-8079-5DC14A06DE43}"/>
          </ac:graphicFrameMkLst>
        </pc:graphicFrameChg>
      </pc:sldChg>
      <pc:sldChg chg="modSp add">
        <pc:chgData name="Nicole Welch" userId="4bbf8b27-f36f-4029-b936-1f4b065af9e0" providerId="ADAL" clId="{BE3C291B-2B87-4F6F-BC1A-546BDA1E2D28}" dt="2019-10-18T15:38:07.907" v="417" actId="400"/>
        <pc:sldMkLst>
          <pc:docMk/>
          <pc:sldMk cId="3028288872" sldId="9798"/>
        </pc:sldMkLst>
        <pc:graphicFrameChg chg="modGraphic">
          <ac:chgData name="Nicole Welch" userId="4bbf8b27-f36f-4029-b936-1f4b065af9e0" providerId="ADAL" clId="{BE3C291B-2B87-4F6F-BC1A-546BDA1E2D28}" dt="2019-10-18T15:38:07.907" v="417" actId="400"/>
          <ac:graphicFrameMkLst>
            <pc:docMk/>
            <pc:sldMk cId="3028288872" sldId="9798"/>
            <ac:graphicFrameMk id="7" creationId="{271A7CC8-81DD-4A8B-8079-5DC14A06DE43}"/>
          </ac:graphicFrameMkLst>
        </pc:graphicFrameChg>
      </pc:sldChg>
      <pc:sldChg chg="delSp modSp add setBg delDesignElem">
        <pc:chgData name="Nicole Welch" userId="4bbf8b27-f36f-4029-b936-1f4b065af9e0" providerId="ADAL" clId="{BE3C291B-2B87-4F6F-BC1A-546BDA1E2D28}" dt="2019-10-23T15:18:29.226" v="432" actId="400"/>
        <pc:sldMkLst>
          <pc:docMk/>
          <pc:sldMk cId="1613906558" sldId="9799"/>
        </pc:sldMkLst>
        <pc:spChg chg="del">
          <ac:chgData name="Nicole Welch" userId="4bbf8b27-f36f-4029-b936-1f4b065af9e0" providerId="ADAL" clId="{BE3C291B-2B87-4F6F-BC1A-546BDA1E2D28}" dt="2019-10-23T15:18:17.678" v="430"/>
          <ac:spMkLst>
            <pc:docMk/>
            <pc:sldMk cId="1613906558" sldId="9799"/>
            <ac:spMk id="12" creationId="{27810DC0-66C7-4366-88EA-6E664FD3C54B}"/>
          </ac:spMkLst>
        </pc:spChg>
        <pc:spChg chg="del">
          <ac:chgData name="Nicole Welch" userId="4bbf8b27-f36f-4029-b936-1f4b065af9e0" providerId="ADAL" clId="{BE3C291B-2B87-4F6F-BC1A-546BDA1E2D28}" dt="2019-10-23T15:18:17.678" v="430"/>
          <ac:spMkLst>
            <pc:docMk/>
            <pc:sldMk cId="1613906558" sldId="9799"/>
            <ac:spMk id="14" creationId="{042D072A-532A-416F-8B5A-995223B6FF42}"/>
          </ac:spMkLst>
        </pc:spChg>
        <pc:spChg chg="del">
          <ac:chgData name="Nicole Welch" userId="4bbf8b27-f36f-4029-b936-1f4b065af9e0" providerId="ADAL" clId="{BE3C291B-2B87-4F6F-BC1A-546BDA1E2D28}" dt="2019-10-23T15:18:17.678" v="430"/>
          <ac:spMkLst>
            <pc:docMk/>
            <pc:sldMk cId="1613906558" sldId="9799"/>
            <ac:spMk id="16" creationId="{F0EEB33F-2378-4FB7-8EC9-D1B65853DCCC}"/>
          </ac:spMkLst>
        </pc:spChg>
        <pc:graphicFrameChg chg="modGraphic">
          <ac:chgData name="Nicole Welch" userId="4bbf8b27-f36f-4029-b936-1f4b065af9e0" providerId="ADAL" clId="{BE3C291B-2B87-4F6F-BC1A-546BDA1E2D28}" dt="2019-10-23T15:18:29.226" v="432" actId="400"/>
          <ac:graphicFrameMkLst>
            <pc:docMk/>
            <pc:sldMk cId="1613906558" sldId="9799"/>
            <ac:graphicFrameMk id="7" creationId="{271A7CC8-81DD-4A8B-8079-5DC14A06DE43}"/>
          </ac:graphicFrameMkLst>
        </pc:graphicFrameChg>
      </pc:sldChg>
      <pc:sldChg chg="modSp add">
        <pc:chgData name="Nicole Welch" userId="4bbf8b27-f36f-4029-b936-1f4b065af9e0" providerId="ADAL" clId="{BE3C291B-2B87-4F6F-BC1A-546BDA1E2D28}" dt="2019-10-23T16:28:58.372" v="443" actId="400"/>
        <pc:sldMkLst>
          <pc:docMk/>
          <pc:sldMk cId="3082766770" sldId="9800"/>
        </pc:sldMkLst>
        <pc:graphicFrameChg chg="modGraphic">
          <ac:chgData name="Nicole Welch" userId="4bbf8b27-f36f-4029-b936-1f4b065af9e0" providerId="ADAL" clId="{BE3C291B-2B87-4F6F-BC1A-546BDA1E2D28}" dt="2019-10-23T16:28:58.372" v="443" actId="400"/>
          <ac:graphicFrameMkLst>
            <pc:docMk/>
            <pc:sldMk cId="3082766770" sldId="9800"/>
            <ac:graphicFrameMk id="7" creationId="{271A7CC8-81DD-4A8B-8079-5DC14A06DE43}"/>
          </ac:graphicFrameMkLst>
        </pc:graphicFrameChg>
      </pc:sldChg>
      <pc:sldChg chg="modSp add">
        <pc:chgData name="Nicole Welch" userId="4bbf8b27-f36f-4029-b936-1f4b065af9e0" providerId="ADAL" clId="{BE3C291B-2B87-4F6F-BC1A-546BDA1E2D28}" dt="2019-10-23T18:29:11.979" v="464" actId="1036"/>
        <pc:sldMkLst>
          <pc:docMk/>
          <pc:sldMk cId="3978922434" sldId="9801"/>
        </pc:sldMkLst>
        <pc:graphicFrameChg chg="mod modGraphic">
          <ac:chgData name="Nicole Welch" userId="4bbf8b27-f36f-4029-b936-1f4b065af9e0" providerId="ADAL" clId="{BE3C291B-2B87-4F6F-BC1A-546BDA1E2D28}" dt="2019-10-23T18:29:11.979" v="464" actId="1036"/>
          <ac:graphicFrameMkLst>
            <pc:docMk/>
            <pc:sldMk cId="3978922434" sldId="9801"/>
            <ac:graphicFrameMk id="7" creationId="{271A7CC8-81DD-4A8B-8079-5DC14A06DE43}"/>
          </ac:graphicFrameMkLst>
        </pc:graphicFrameChg>
      </pc:sldChg>
      <pc:sldMasterChg chg="delSldLayout">
        <pc:chgData name="Nicole Welch" userId="4bbf8b27-f36f-4029-b936-1f4b065af9e0" providerId="ADAL" clId="{BE3C291B-2B87-4F6F-BC1A-546BDA1E2D28}" dt="2019-10-17T19:33:59.956" v="311" actId="47"/>
        <pc:sldMasterMkLst>
          <pc:docMk/>
          <pc:sldMasterMk cId="2103179724" sldId="2147483997"/>
        </pc:sldMasterMkLst>
        <pc:sldLayoutChg chg="del">
          <pc:chgData name="Nicole Welch" userId="4bbf8b27-f36f-4029-b936-1f4b065af9e0" providerId="ADAL" clId="{BE3C291B-2B87-4F6F-BC1A-546BDA1E2D28}" dt="2019-10-17T19:33:59.956" v="311" actId="47"/>
          <pc:sldLayoutMkLst>
            <pc:docMk/>
            <pc:sldMasterMk cId="2103179724" sldId="2147483997"/>
            <pc:sldLayoutMk cId="1903511029" sldId="2147484030"/>
          </pc:sldLayoutMkLst>
        </pc:sldLayoutChg>
        <pc:sldLayoutChg chg="del">
          <pc:chgData name="Nicole Welch" userId="4bbf8b27-f36f-4029-b936-1f4b065af9e0" providerId="ADAL" clId="{BE3C291B-2B87-4F6F-BC1A-546BDA1E2D28}" dt="2019-10-17T19:33:33.281" v="306" actId="47"/>
          <pc:sldLayoutMkLst>
            <pc:docMk/>
            <pc:sldMasterMk cId="2103179724" sldId="2147483997"/>
            <pc:sldLayoutMk cId="3539771130" sldId="2147484031"/>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hyperlink" Target="https://docs.microsoft.com/en-us/azure/role-based-access-control/elevate-access-global-admin" TargetMode="Externa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8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diagrams/_rels/data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svg"/><Relationship Id="rId2" Type="http://schemas.openxmlformats.org/officeDocument/2006/relationships/image" Target="../media/image78.svg"/><Relationship Id="rId1" Type="http://schemas.openxmlformats.org/officeDocument/2006/relationships/image" Target="../media/image77.png"/><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hyperlink" Target="https://docs.microsoft.com/en-us/azure/role-based-access-control/elevate-access-global-admin" TargetMode="External"/><Relationship Id="rId10" Type="http://schemas.openxmlformats.org/officeDocument/2006/relationships/image" Target="../media/image85.png"/><Relationship Id="rId4" Type="http://schemas.openxmlformats.org/officeDocument/2006/relationships/image" Target="../media/image80.svg"/><Relationship Id="rId9" Type="http://schemas.openxmlformats.org/officeDocument/2006/relationships/image" Target="../media/image8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4193D5-FED1-4E11-9642-1AFF75DBC169}" type="doc">
      <dgm:prSet loTypeId="urn:microsoft.com/office/officeart/2005/8/layout/equation1" loCatId="process" qsTypeId="urn:microsoft.com/office/officeart/2005/8/quickstyle/simple5" qsCatId="simple" csTypeId="urn:microsoft.com/office/officeart/2005/8/colors/accent0_3" csCatId="mainScheme" phldr="1"/>
      <dgm:spPr/>
    </dgm:pt>
    <dgm:pt modelId="{87F7054B-EC36-460A-A8C4-A910D417B6AD}">
      <dgm:prSet phldrT="[Text]"/>
      <dgm:spPr/>
      <dgm:t>
        <a:bodyPr/>
        <a:lstStyle/>
        <a:p>
          <a:pPr algn="ctr"/>
          <a:r>
            <a:rPr lang="en-US"/>
            <a:t>Pressure to digitally transform &amp; innovate</a:t>
          </a:r>
        </a:p>
      </dgm:t>
    </dgm:pt>
    <dgm:pt modelId="{F5EA056E-A247-4573-8665-585A48968C8E}" type="parTrans" cxnId="{17C59339-86B3-4B86-8CFB-48DC4BC7913D}">
      <dgm:prSet/>
      <dgm:spPr/>
      <dgm:t>
        <a:bodyPr/>
        <a:lstStyle/>
        <a:p>
          <a:pPr algn="ctr"/>
          <a:endParaRPr lang="en-US"/>
        </a:p>
      </dgm:t>
    </dgm:pt>
    <dgm:pt modelId="{5BE654F2-D4E5-44F7-A9F6-4BAEA8CEA4A2}" type="sibTrans" cxnId="{17C59339-86B3-4B86-8CFB-48DC4BC7913D}">
      <dgm:prSet/>
      <dgm:spPr/>
      <dgm:t>
        <a:bodyPr/>
        <a:lstStyle/>
        <a:p>
          <a:pPr algn="ctr"/>
          <a:endParaRPr lang="en-US"/>
        </a:p>
      </dgm:t>
    </dgm:pt>
    <dgm:pt modelId="{D2003F29-6A8A-497B-B0DF-62461C21D9E4}">
      <dgm:prSet phldrT="[Text]"/>
      <dgm:spPr/>
      <dgm:t>
        <a:bodyPr/>
        <a:lstStyle/>
        <a:p>
          <a:pPr algn="ctr"/>
          <a:r>
            <a:rPr lang="en-US"/>
            <a:t>Need for agility to reduce speed to market</a:t>
          </a:r>
        </a:p>
      </dgm:t>
    </dgm:pt>
    <dgm:pt modelId="{4978DCA8-C437-4DF4-91C1-A88B035439BC}" type="parTrans" cxnId="{AC6CADB0-7559-4481-8BEA-3E94580EF872}">
      <dgm:prSet/>
      <dgm:spPr/>
      <dgm:t>
        <a:bodyPr/>
        <a:lstStyle/>
        <a:p>
          <a:pPr algn="ctr"/>
          <a:endParaRPr lang="en-US"/>
        </a:p>
      </dgm:t>
    </dgm:pt>
    <dgm:pt modelId="{60138264-4423-49CB-89F0-75296998B991}" type="sibTrans" cxnId="{AC6CADB0-7559-4481-8BEA-3E94580EF872}">
      <dgm:prSet/>
      <dgm:spPr/>
      <dgm:t>
        <a:bodyPr/>
        <a:lstStyle/>
        <a:p>
          <a:pPr algn="ctr"/>
          <a:endParaRPr lang="en-US"/>
        </a:p>
      </dgm:t>
    </dgm:pt>
    <dgm:pt modelId="{94A8F90B-E0AD-4125-A319-9287629A1BDB}">
      <dgm:prSet phldrT="[Text]"/>
      <dgm:spPr/>
      <dgm:t>
        <a:bodyPr/>
        <a:lstStyle/>
        <a:p>
          <a:pPr algn="ctr"/>
          <a:r>
            <a:rPr lang="en-US"/>
            <a:t>Shift to DevOps</a:t>
          </a:r>
        </a:p>
      </dgm:t>
    </dgm:pt>
    <dgm:pt modelId="{8476C1CB-2F66-4CBA-A7E0-F9640CD8B07A}" type="parTrans" cxnId="{2A214FD4-C5BB-4D96-9A8F-1FC58F7D3F9F}">
      <dgm:prSet/>
      <dgm:spPr/>
      <dgm:t>
        <a:bodyPr/>
        <a:lstStyle/>
        <a:p>
          <a:pPr algn="ctr"/>
          <a:endParaRPr lang="en-US"/>
        </a:p>
      </dgm:t>
    </dgm:pt>
    <dgm:pt modelId="{220D3863-CD1C-47A2-888C-124EB12A8677}" type="sibTrans" cxnId="{2A214FD4-C5BB-4D96-9A8F-1FC58F7D3F9F}">
      <dgm:prSet/>
      <dgm:spPr/>
      <dgm:t>
        <a:bodyPr/>
        <a:lstStyle/>
        <a:p>
          <a:pPr algn="ctr"/>
          <a:endParaRPr lang="en-US"/>
        </a:p>
      </dgm:t>
    </dgm:pt>
    <dgm:pt modelId="{79250E68-B193-4BE2-A8D4-75C6E61975EF}">
      <dgm:prSet phldrT="[Text]" custT="1"/>
      <dgm:spPr>
        <a:solidFill>
          <a:schemeClr val="tx2">
            <a:lumMod val="75000"/>
            <a:lumOff val="25000"/>
          </a:schemeClr>
        </a:solidFill>
        <a:ln>
          <a:solidFill>
            <a:schemeClr val="accent1">
              <a:lumMod val="75000"/>
              <a:lumOff val="25000"/>
            </a:schemeClr>
          </a:solidFill>
        </a:ln>
      </dgm:spPr>
      <dgm:t>
        <a:bodyPr/>
        <a:lstStyle/>
        <a:p>
          <a:pPr algn="ctr"/>
          <a:r>
            <a:rPr lang="en-US" sz="2000" dirty="0">
              <a:solidFill>
                <a:schemeClr val="bg1"/>
              </a:solidFill>
            </a:rPr>
            <a:t>Cloud Sprawl -&gt; </a:t>
          </a:r>
          <a:r>
            <a:rPr lang="en-US" sz="1500" dirty="0">
              <a:solidFill>
                <a:schemeClr val="bg1"/>
              </a:solidFill>
            </a:rPr>
            <a:t>Increased complexity in managing standard, accountability, compliance, consistent architecture &amp; cost -&gt; </a:t>
          </a:r>
        </a:p>
        <a:p>
          <a:pPr algn="ctr"/>
          <a:r>
            <a:rPr lang="en-US" sz="1600" b="1" dirty="0">
              <a:solidFill>
                <a:schemeClr val="bg1"/>
              </a:solidFill>
            </a:rPr>
            <a:t>at Scale</a:t>
          </a:r>
          <a:endParaRPr lang="en-US" sz="1500" b="1" dirty="0">
            <a:solidFill>
              <a:schemeClr val="bg1"/>
            </a:solidFill>
          </a:endParaRPr>
        </a:p>
      </dgm:t>
    </dgm:pt>
    <dgm:pt modelId="{43A9BAF5-DE13-4E8A-85DC-A430FE59AB08}" type="parTrans" cxnId="{2B872769-030E-44EB-8E9B-7AC52A71F78D}">
      <dgm:prSet/>
      <dgm:spPr/>
      <dgm:t>
        <a:bodyPr/>
        <a:lstStyle/>
        <a:p>
          <a:pPr algn="ctr"/>
          <a:endParaRPr lang="en-US"/>
        </a:p>
      </dgm:t>
    </dgm:pt>
    <dgm:pt modelId="{CBEE4B11-FDD3-472D-8616-6570508AF3E6}" type="sibTrans" cxnId="{2B872769-030E-44EB-8E9B-7AC52A71F78D}">
      <dgm:prSet/>
      <dgm:spPr/>
      <dgm:t>
        <a:bodyPr/>
        <a:lstStyle/>
        <a:p>
          <a:pPr algn="ctr"/>
          <a:endParaRPr lang="en-US"/>
        </a:p>
      </dgm:t>
    </dgm:pt>
    <dgm:pt modelId="{3FE01BDC-7335-411D-815C-2290B5AEA4A3}" type="pres">
      <dgm:prSet presAssocID="{FC4193D5-FED1-4E11-9642-1AFF75DBC169}" presName="linearFlow" presStyleCnt="0">
        <dgm:presLayoutVars>
          <dgm:dir/>
          <dgm:resizeHandles val="exact"/>
        </dgm:presLayoutVars>
      </dgm:prSet>
      <dgm:spPr/>
    </dgm:pt>
    <dgm:pt modelId="{F49D93E3-995B-41EC-BD61-600AF3C2D0AD}" type="pres">
      <dgm:prSet presAssocID="{87F7054B-EC36-460A-A8C4-A910D417B6AD}" presName="node" presStyleLbl="node1" presStyleIdx="0" presStyleCnt="4">
        <dgm:presLayoutVars>
          <dgm:bulletEnabled val="1"/>
        </dgm:presLayoutVars>
      </dgm:prSet>
      <dgm:spPr/>
    </dgm:pt>
    <dgm:pt modelId="{71ECD092-97D7-422B-B25E-504C7147A1CE}" type="pres">
      <dgm:prSet presAssocID="{5BE654F2-D4E5-44F7-A9F6-4BAEA8CEA4A2}" presName="spacerL" presStyleCnt="0"/>
      <dgm:spPr/>
    </dgm:pt>
    <dgm:pt modelId="{8EF0D0DA-0449-477C-BBAA-1E1EAE0C34CC}" type="pres">
      <dgm:prSet presAssocID="{5BE654F2-D4E5-44F7-A9F6-4BAEA8CEA4A2}" presName="sibTrans" presStyleLbl="sibTrans2D1" presStyleIdx="0" presStyleCnt="3"/>
      <dgm:spPr/>
    </dgm:pt>
    <dgm:pt modelId="{71DB7715-E6A5-4D7E-84B5-4395053C59D4}" type="pres">
      <dgm:prSet presAssocID="{5BE654F2-D4E5-44F7-A9F6-4BAEA8CEA4A2}" presName="spacerR" presStyleCnt="0"/>
      <dgm:spPr/>
    </dgm:pt>
    <dgm:pt modelId="{3C75113F-67E2-4ECE-9732-39C4DCCBD3C1}" type="pres">
      <dgm:prSet presAssocID="{D2003F29-6A8A-497B-B0DF-62461C21D9E4}" presName="node" presStyleLbl="node1" presStyleIdx="1" presStyleCnt="4">
        <dgm:presLayoutVars>
          <dgm:bulletEnabled val="1"/>
        </dgm:presLayoutVars>
      </dgm:prSet>
      <dgm:spPr/>
    </dgm:pt>
    <dgm:pt modelId="{7B667765-5599-46B0-A7F2-2E909A92E2DC}" type="pres">
      <dgm:prSet presAssocID="{60138264-4423-49CB-89F0-75296998B991}" presName="spacerL" presStyleCnt="0"/>
      <dgm:spPr/>
    </dgm:pt>
    <dgm:pt modelId="{9D32BD8A-2126-4C8B-8810-600F6BC6BEEF}" type="pres">
      <dgm:prSet presAssocID="{60138264-4423-49CB-89F0-75296998B991}" presName="sibTrans" presStyleLbl="sibTrans2D1" presStyleIdx="1" presStyleCnt="3"/>
      <dgm:spPr/>
    </dgm:pt>
    <dgm:pt modelId="{F9D8AA00-2F1B-49FD-ADA8-A97642EE78C4}" type="pres">
      <dgm:prSet presAssocID="{60138264-4423-49CB-89F0-75296998B991}" presName="spacerR" presStyleCnt="0"/>
      <dgm:spPr/>
    </dgm:pt>
    <dgm:pt modelId="{5FC70803-068F-4C2E-B96D-BE8AD3A337CD}" type="pres">
      <dgm:prSet presAssocID="{94A8F90B-E0AD-4125-A319-9287629A1BDB}" presName="node" presStyleLbl="node1" presStyleIdx="2" presStyleCnt="4">
        <dgm:presLayoutVars>
          <dgm:bulletEnabled val="1"/>
        </dgm:presLayoutVars>
      </dgm:prSet>
      <dgm:spPr/>
    </dgm:pt>
    <dgm:pt modelId="{DF57D253-05CB-4C5E-842C-289FD5A13BB1}" type="pres">
      <dgm:prSet presAssocID="{220D3863-CD1C-47A2-888C-124EB12A8677}" presName="spacerL" presStyleCnt="0"/>
      <dgm:spPr/>
    </dgm:pt>
    <dgm:pt modelId="{15061D0D-BA53-458B-94DB-D12A88D062EE}" type="pres">
      <dgm:prSet presAssocID="{220D3863-CD1C-47A2-888C-124EB12A8677}" presName="sibTrans" presStyleLbl="sibTrans2D1" presStyleIdx="2" presStyleCnt="3"/>
      <dgm:spPr/>
    </dgm:pt>
    <dgm:pt modelId="{E3E5EA78-1936-4A6A-92B9-F92B766A4790}" type="pres">
      <dgm:prSet presAssocID="{220D3863-CD1C-47A2-888C-124EB12A8677}" presName="spacerR" presStyleCnt="0"/>
      <dgm:spPr/>
    </dgm:pt>
    <dgm:pt modelId="{6235FB5D-B18E-4877-9094-26A36FCEB82F}" type="pres">
      <dgm:prSet presAssocID="{79250E68-B193-4BE2-A8D4-75C6E61975EF}" presName="node" presStyleLbl="node1" presStyleIdx="3" presStyleCnt="4" custScaleX="176688" custScaleY="176688">
        <dgm:presLayoutVars>
          <dgm:bulletEnabled val="1"/>
        </dgm:presLayoutVars>
      </dgm:prSet>
      <dgm:spPr/>
    </dgm:pt>
  </dgm:ptLst>
  <dgm:cxnLst>
    <dgm:cxn modelId="{17C59339-86B3-4B86-8CFB-48DC4BC7913D}" srcId="{FC4193D5-FED1-4E11-9642-1AFF75DBC169}" destId="{87F7054B-EC36-460A-A8C4-A910D417B6AD}" srcOrd="0" destOrd="0" parTransId="{F5EA056E-A247-4573-8665-585A48968C8E}" sibTransId="{5BE654F2-D4E5-44F7-A9F6-4BAEA8CEA4A2}"/>
    <dgm:cxn modelId="{A01F1F3D-5AE6-4A6C-8CFE-AEA48381DB92}" type="presOf" srcId="{87F7054B-EC36-460A-A8C4-A910D417B6AD}" destId="{F49D93E3-995B-41EC-BD61-600AF3C2D0AD}" srcOrd="0" destOrd="0" presId="urn:microsoft.com/office/officeart/2005/8/layout/equation1"/>
    <dgm:cxn modelId="{2B872769-030E-44EB-8E9B-7AC52A71F78D}" srcId="{FC4193D5-FED1-4E11-9642-1AFF75DBC169}" destId="{79250E68-B193-4BE2-A8D4-75C6E61975EF}" srcOrd="3" destOrd="0" parTransId="{43A9BAF5-DE13-4E8A-85DC-A430FE59AB08}" sibTransId="{CBEE4B11-FDD3-472D-8616-6570508AF3E6}"/>
    <dgm:cxn modelId="{14E25D8C-2278-48EC-98F5-1FCD84C4B372}" type="presOf" srcId="{FC4193D5-FED1-4E11-9642-1AFF75DBC169}" destId="{3FE01BDC-7335-411D-815C-2290B5AEA4A3}" srcOrd="0" destOrd="0" presId="urn:microsoft.com/office/officeart/2005/8/layout/equation1"/>
    <dgm:cxn modelId="{6905D69B-4BF9-4742-BB6C-BB4F11564C95}" type="presOf" srcId="{5BE654F2-D4E5-44F7-A9F6-4BAEA8CEA4A2}" destId="{8EF0D0DA-0449-477C-BBAA-1E1EAE0C34CC}" srcOrd="0" destOrd="0" presId="urn:microsoft.com/office/officeart/2005/8/layout/equation1"/>
    <dgm:cxn modelId="{91A8B3AE-E015-43A3-B6F8-C9E1194579F3}" type="presOf" srcId="{60138264-4423-49CB-89F0-75296998B991}" destId="{9D32BD8A-2126-4C8B-8810-600F6BC6BEEF}" srcOrd="0" destOrd="0" presId="urn:microsoft.com/office/officeart/2005/8/layout/equation1"/>
    <dgm:cxn modelId="{AC6CADB0-7559-4481-8BEA-3E94580EF872}" srcId="{FC4193D5-FED1-4E11-9642-1AFF75DBC169}" destId="{D2003F29-6A8A-497B-B0DF-62461C21D9E4}" srcOrd="1" destOrd="0" parTransId="{4978DCA8-C437-4DF4-91C1-A88B035439BC}" sibTransId="{60138264-4423-49CB-89F0-75296998B991}"/>
    <dgm:cxn modelId="{4F23C1C2-F285-43DC-A32E-023617C62160}" type="presOf" srcId="{79250E68-B193-4BE2-A8D4-75C6E61975EF}" destId="{6235FB5D-B18E-4877-9094-26A36FCEB82F}" srcOrd="0" destOrd="0" presId="urn:microsoft.com/office/officeart/2005/8/layout/equation1"/>
    <dgm:cxn modelId="{2A214FD4-C5BB-4D96-9A8F-1FC58F7D3F9F}" srcId="{FC4193D5-FED1-4E11-9642-1AFF75DBC169}" destId="{94A8F90B-E0AD-4125-A319-9287629A1BDB}" srcOrd="2" destOrd="0" parTransId="{8476C1CB-2F66-4CBA-A7E0-F9640CD8B07A}" sibTransId="{220D3863-CD1C-47A2-888C-124EB12A8677}"/>
    <dgm:cxn modelId="{0F244FDC-E3FD-4CFD-951C-A74A33BFD21B}" type="presOf" srcId="{94A8F90B-E0AD-4125-A319-9287629A1BDB}" destId="{5FC70803-068F-4C2E-B96D-BE8AD3A337CD}" srcOrd="0" destOrd="0" presId="urn:microsoft.com/office/officeart/2005/8/layout/equation1"/>
    <dgm:cxn modelId="{667FF9E0-9E88-426A-920A-8F945453CC82}" type="presOf" srcId="{220D3863-CD1C-47A2-888C-124EB12A8677}" destId="{15061D0D-BA53-458B-94DB-D12A88D062EE}" srcOrd="0" destOrd="0" presId="urn:microsoft.com/office/officeart/2005/8/layout/equation1"/>
    <dgm:cxn modelId="{0CE00EE9-71F4-4657-833F-90EA20EF2B08}" type="presOf" srcId="{D2003F29-6A8A-497B-B0DF-62461C21D9E4}" destId="{3C75113F-67E2-4ECE-9732-39C4DCCBD3C1}" srcOrd="0" destOrd="0" presId="urn:microsoft.com/office/officeart/2005/8/layout/equation1"/>
    <dgm:cxn modelId="{ADC0C3FF-F8AD-4267-BC83-C02132759C03}" type="presParOf" srcId="{3FE01BDC-7335-411D-815C-2290B5AEA4A3}" destId="{F49D93E3-995B-41EC-BD61-600AF3C2D0AD}" srcOrd="0" destOrd="0" presId="urn:microsoft.com/office/officeart/2005/8/layout/equation1"/>
    <dgm:cxn modelId="{009E3DDF-258F-45B9-A20A-EB278E5DA546}" type="presParOf" srcId="{3FE01BDC-7335-411D-815C-2290B5AEA4A3}" destId="{71ECD092-97D7-422B-B25E-504C7147A1CE}" srcOrd="1" destOrd="0" presId="urn:microsoft.com/office/officeart/2005/8/layout/equation1"/>
    <dgm:cxn modelId="{274E6DA2-3DA7-47F0-AC4F-9359A1EFD826}" type="presParOf" srcId="{3FE01BDC-7335-411D-815C-2290B5AEA4A3}" destId="{8EF0D0DA-0449-477C-BBAA-1E1EAE0C34CC}" srcOrd="2" destOrd="0" presId="urn:microsoft.com/office/officeart/2005/8/layout/equation1"/>
    <dgm:cxn modelId="{F0924EBE-0BD7-4D6D-9BC5-AFE813302736}" type="presParOf" srcId="{3FE01BDC-7335-411D-815C-2290B5AEA4A3}" destId="{71DB7715-E6A5-4D7E-84B5-4395053C59D4}" srcOrd="3" destOrd="0" presId="urn:microsoft.com/office/officeart/2005/8/layout/equation1"/>
    <dgm:cxn modelId="{4D835273-778A-4347-B825-F5C3FC3B9321}" type="presParOf" srcId="{3FE01BDC-7335-411D-815C-2290B5AEA4A3}" destId="{3C75113F-67E2-4ECE-9732-39C4DCCBD3C1}" srcOrd="4" destOrd="0" presId="urn:microsoft.com/office/officeart/2005/8/layout/equation1"/>
    <dgm:cxn modelId="{EF881A20-503E-49BE-ACBA-FC8279213B6B}" type="presParOf" srcId="{3FE01BDC-7335-411D-815C-2290B5AEA4A3}" destId="{7B667765-5599-46B0-A7F2-2E909A92E2DC}" srcOrd="5" destOrd="0" presId="urn:microsoft.com/office/officeart/2005/8/layout/equation1"/>
    <dgm:cxn modelId="{938B3FD8-47EF-4C04-802C-CE6D9021EEDF}" type="presParOf" srcId="{3FE01BDC-7335-411D-815C-2290B5AEA4A3}" destId="{9D32BD8A-2126-4C8B-8810-600F6BC6BEEF}" srcOrd="6" destOrd="0" presId="urn:microsoft.com/office/officeart/2005/8/layout/equation1"/>
    <dgm:cxn modelId="{5E1C425B-DD4A-4B2C-8E76-C5E49B7A3845}" type="presParOf" srcId="{3FE01BDC-7335-411D-815C-2290B5AEA4A3}" destId="{F9D8AA00-2F1B-49FD-ADA8-A97642EE78C4}" srcOrd="7" destOrd="0" presId="urn:microsoft.com/office/officeart/2005/8/layout/equation1"/>
    <dgm:cxn modelId="{A05FC7FF-FDC9-43B0-A505-B6A35CBC412E}" type="presParOf" srcId="{3FE01BDC-7335-411D-815C-2290B5AEA4A3}" destId="{5FC70803-068F-4C2E-B96D-BE8AD3A337CD}" srcOrd="8" destOrd="0" presId="urn:microsoft.com/office/officeart/2005/8/layout/equation1"/>
    <dgm:cxn modelId="{5CAAD223-B367-4670-A9D9-C0A1A0908339}" type="presParOf" srcId="{3FE01BDC-7335-411D-815C-2290B5AEA4A3}" destId="{DF57D253-05CB-4C5E-842C-289FD5A13BB1}" srcOrd="9" destOrd="0" presId="urn:microsoft.com/office/officeart/2005/8/layout/equation1"/>
    <dgm:cxn modelId="{40564404-97F6-44B2-B6F3-9E98C8AAD84C}" type="presParOf" srcId="{3FE01BDC-7335-411D-815C-2290B5AEA4A3}" destId="{15061D0D-BA53-458B-94DB-D12A88D062EE}" srcOrd="10" destOrd="0" presId="urn:microsoft.com/office/officeart/2005/8/layout/equation1"/>
    <dgm:cxn modelId="{C2A8C870-25FE-4356-9CF0-05469A265396}" type="presParOf" srcId="{3FE01BDC-7335-411D-815C-2290B5AEA4A3}" destId="{E3E5EA78-1936-4A6A-92B9-F92B766A4790}" srcOrd="11" destOrd="0" presId="urn:microsoft.com/office/officeart/2005/8/layout/equation1"/>
    <dgm:cxn modelId="{4B237D65-4606-4E31-84CB-0918833176EF}" type="presParOf" srcId="{3FE01BDC-7335-411D-815C-2290B5AEA4A3}" destId="{6235FB5D-B18E-4877-9094-26A36FCEB82F}"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9CD254-33C3-49A4-8070-9AA2DBCC70DB}"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FC8DC153-972E-461C-AE19-80DA44B22FB1}">
      <dgm:prSet phldrT="[Text]" custT="1"/>
      <dgm:spPr>
        <a:solidFill>
          <a:schemeClr val="accent3">
            <a:lumMod val="20000"/>
            <a:lumOff val="80000"/>
          </a:schemeClr>
        </a:solidFill>
      </dgm:spPr>
      <dgm:t>
        <a:bodyPr anchor="t"/>
        <a:lstStyle/>
        <a:p>
          <a:pPr algn="ctr"/>
          <a:r>
            <a:rPr lang="en-US" sz="1600" dirty="0">
              <a:solidFill>
                <a:schemeClr val="accent4"/>
              </a:solidFill>
            </a:rPr>
            <a:t>Account C</a:t>
          </a:r>
        </a:p>
      </dgm:t>
    </dgm:pt>
    <dgm:pt modelId="{8728FFFD-65B5-46F4-B73B-39F1B143636C}" type="parTrans" cxnId="{B1CF37C9-0EE6-4AA2-BF82-80170340F696}">
      <dgm:prSet/>
      <dgm:spPr>
        <a:noFill/>
        <a:ln>
          <a:noFill/>
        </a:ln>
      </dgm:spPr>
      <dgm:t>
        <a:bodyPr/>
        <a:lstStyle/>
        <a:p>
          <a:pPr algn="ctr"/>
          <a:endParaRPr lang="en-US"/>
        </a:p>
      </dgm:t>
    </dgm:pt>
    <dgm:pt modelId="{32E35D9A-8879-41E1-8087-DEDBF802307B}" type="sibTrans" cxnId="{B1CF37C9-0EE6-4AA2-BF82-80170340F696}">
      <dgm:prSet/>
      <dgm:spPr/>
      <dgm:t>
        <a:bodyPr/>
        <a:lstStyle/>
        <a:p>
          <a:pPr algn="ctr"/>
          <a:endParaRPr lang="en-US"/>
        </a:p>
      </dgm:t>
    </dgm:pt>
    <dgm:pt modelId="{705B1C81-DD37-411A-B5F1-43361FADEC30}">
      <dgm:prSet phldrT="[Text]" custT="1"/>
      <dgm:spPr>
        <a:solidFill>
          <a:schemeClr val="bg1">
            <a:lumMod val="75000"/>
          </a:schemeClr>
        </a:solidFill>
      </dgm:spPr>
      <dgm:t>
        <a:bodyPr anchor="t"/>
        <a:lstStyle/>
        <a:p>
          <a:pPr algn="ctr"/>
          <a:r>
            <a:rPr lang="en-US" sz="1200" dirty="0"/>
            <a:t>Subscription 5</a:t>
          </a:r>
        </a:p>
      </dgm:t>
    </dgm:pt>
    <dgm:pt modelId="{3D0B96AF-51A7-48FC-8C13-6610AB8C3F5B}" type="parTrans" cxnId="{90FD93A4-7685-482E-A0FE-4551AA6B632B}">
      <dgm:prSet/>
      <dgm:spPr/>
      <dgm:t>
        <a:bodyPr/>
        <a:lstStyle/>
        <a:p>
          <a:pPr algn="ctr"/>
          <a:endParaRPr lang="en-US"/>
        </a:p>
      </dgm:t>
    </dgm:pt>
    <dgm:pt modelId="{2BCCEA03-5463-433C-BC33-B251DEC91225}" type="sibTrans" cxnId="{90FD93A4-7685-482E-A0FE-4551AA6B632B}">
      <dgm:prSet/>
      <dgm:spPr/>
      <dgm:t>
        <a:bodyPr/>
        <a:lstStyle/>
        <a:p>
          <a:pPr algn="ctr"/>
          <a:endParaRPr lang="en-US"/>
        </a:p>
      </dgm:t>
    </dgm:pt>
    <dgm:pt modelId="{CE18C925-A2CF-41C7-A2C2-B8AA38902274}" type="asst">
      <dgm:prSet phldrT="[Text]" custT="1"/>
      <dgm:spPr>
        <a:solidFill>
          <a:schemeClr val="accent3">
            <a:lumMod val="20000"/>
            <a:lumOff val="80000"/>
          </a:schemeClr>
        </a:solidFill>
      </dgm:spPr>
      <dgm:t>
        <a:bodyPr anchor="t"/>
        <a:lstStyle/>
        <a:p>
          <a:pPr algn="ctr"/>
          <a:r>
            <a:rPr lang="en-US" sz="1600" dirty="0">
              <a:solidFill>
                <a:schemeClr val="accent4"/>
              </a:solidFill>
            </a:rPr>
            <a:t>Account A</a:t>
          </a:r>
        </a:p>
      </dgm:t>
    </dgm:pt>
    <dgm:pt modelId="{4CC16CE6-E831-4CC0-BA2F-DEBE10F8722F}" type="parTrans" cxnId="{7D4B3F07-BC28-4161-B959-C04D74C2E8A2}">
      <dgm:prSet/>
      <dgm:spPr/>
      <dgm:t>
        <a:bodyPr/>
        <a:lstStyle/>
        <a:p>
          <a:endParaRPr lang="en-US"/>
        </a:p>
      </dgm:t>
    </dgm:pt>
    <dgm:pt modelId="{96CA627F-8BA4-42F2-AF11-BBDCC971BB5E}" type="sibTrans" cxnId="{7D4B3F07-BC28-4161-B959-C04D74C2E8A2}">
      <dgm:prSet/>
      <dgm:spPr/>
      <dgm:t>
        <a:bodyPr/>
        <a:lstStyle/>
        <a:p>
          <a:endParaRPr lang="en-US"/>
        </a:p>
      </dgm:t>
    </dgm:pt>
    <dgm:pt modelId="{28591FDF-E0F7-4C45-BB91-AD6F3AF6603E}" type="asst">
      <dgm:prSet phldrT="[Text]" custT="1"/>
      <dgm:spPr>
        <a:solidFill>
          <a:schemeClr val="accent3">
            <a:lumMod val="20000"/>
            <a:lumOff val="80000"/>
          </a:schemeClr>
        </a:solidFill>
      </dgm:spPr>
      <dgm:t>
        <a:bodyPr anchor="t"/>
        <a:lstStyle/>
        <a:p>
          <a:pPr algn="ctr"/>
          <a:r>
            <a:rPr lang="en-US" sz="1600" dirty="0">
              <a:solidFill>
                <a:schemeClr val="accent4"/>
              </a:solidFill>
            </a:rPr>
            <a:t>Account B</a:t>
          </a:r>
        </a:p>
      </dgm:t>
    </dgm:pt>
    <dgm:pt modelId="{D876A9BE-A67C-42C0-B0A1-A72AA1EE100D}" type="parTrans" cxnId="{E502A7C6-75EE-42AB-83EB-115C7B03F9BE}">
      <dgm:prSet/>
      <dgm:spPr/>
      <dgm:t>
        <a:bodyPr/>
        <a:lstStyle/>
        <a:p>
          <a:endParaRPr lang="en-US"/>
        </a:p>
      </dgm:t>
    </dgm:pt>
    <dgm:pt modelId="{16B4C8B0-A56C-4920-8985-08F6C315A1CE}" type="sibTrans" cxnId="{E502A7C6-75EE-42AB-83EB-115C7B03F9BE}">
      <dgm:prSet/>
      <dgm:spPr/>
      <dgm:t>
        <a:bodyPr/>
        <a:lstStyle/>
        <a:p>
          <a:endParaRPr lang="en-US"/>
        </a:p>
      </dgm:t>
    </dgm:pt>
    <dgm:pt modelId="{4832C99C-7B61-41A6-9EB3-783CA000E16A}" type="asst">
      <dgm:prSet phldrT="[Text]" custT="1"/>
      <dgm:spPr>
        <a:solidFill>
          <a:schemeClr val="bg1">
            <a:lumMod val="75000"/>
          </a:schemeClr>
        </a:solidFill>
      </dgm:spPr>
      <dgm:t>
        <a:bodyPr anchor="t"/>
        <a:lstStyle/>
        <a:p>
          <a:pPr algn="ctr"/>
          <a:r>
            <a:rPr lang="en-US" sz="1200" dirty="0"/>
            <a:t>Subscription 1</a:t>
          </a:r>
        </a:p>
      </dgm:t>
    </dgm:pt>
    <dgm:pt modelId="{89EE65B0-2347-4A9D-BBFC-D22402E6060F}" type="parTrans" cxnId="{D9CCBC00-DFBE-4B7C-A275-E737F2283AF6}">
      <dgm:prSet/>
      <dgm:spPr/>
      <dgm:t>
        <a:bodyPr/>
        <a:lstStyle/>
        <a:p>
          <a:endParaRPr lang="en-US"/>
        </a:p>
      </dgm:t>
    </dgm:pt>
    <dgm:pt modelId="{8AF3FB08-E571-43D7-81B0-2F9BD71329FD}" type="sibTrans" cxnId="{D9CCBC00-DFBE-4B7C-A275-E737F2283AF6}">
      <dgm:prSet/>
      <dgm:spPr/>
      <dgm:t>
        <a:bodyPr/>
        <a:lstStyle/>
        <a:p>
          <a:endParaRPr lang="en-US"/>
        </a:p>
      </dgm:t>
    </dgm:pt>
    <dgm:pt modelId="{5FDBCFCA-D236-48E5-A26E-0C3BB411297C}" type="asst">
      <dgm:prSet phldrT="[Text]" custT="1"/>
      <dgm:spPr>
        <a:solidFill>
          <a:schemeClr val="bg1">
            <a:lumMod val="75000"/>
          </a:schemeClr>
        </a:solidFill>
      </dgm:spPr>
      <dgm:t>
        <a:bodyPr anchor="t"/>
        <a:lstStyle/>
        <a:p>
          <a:pPr algn="ctr"/>
          <a:r>
            <a:rPr lang="en-US" sz="1200" dirty="0"/>
            <a:t>Subscription 2</a:t>
          </a:r>
        </a:p>
      </dgm:t>
    </dgm:pt>
    <dgm:pt modelId="{DC818D94-CE74-49D3-A51E-517674F5614A}" type="parTrans" cxnId="{C03F83AA-1CBE-4212-A3E9-C3208503BF49}">
      <dgm:prSet/>
      <dgm:spPr/>
      <dgm:t>
        <a:bodyPr/>
        <a:lstStyle/>
        <a:p>
          <a:endParaRPr lang="en-US"/>
        </a:p>
      </dgm:t>
    </dgm:pt>
    <dgm:pt modelId="{24ADBA3B-8194-41C4-BCFE-CE3F6F252382}" type="sibTrans" cxnId="{C03F83AA-1CBE-4212-A3E9-C3208503BF49}">
      <dgm:prSet/>
      <dgm:spPr/>
      <dgm:t>
        <a:bodyPr/>
        <a:lstStyle/>
        <a:p>
          <a:endParaRPr lang="en-US"/>
        </a:p>
      </dgm:t>
    </dgm:pt>
    <dgm:pt modelId="{ADE8C91E-A696-4B68-800F-4C12DD992C99}" type="asst">
      <dgm:prSet phldrT="[Text]" custT="1"/>
      <dgm:spPr>
        <a:solidFill>
          <a:schemeClr val="bg1">
            <a:lumMod val="75000"/>
          </a:schemeClr>
        </a:solidFill>
      </dgm:spPr>
      <dgm:t>
        <a:bodyPr anchor="t"/>
        <a:lstStyle/>
        <a:p>
          <a:pPr algn="ctr"/>
          <a:r>
            <a:rPr lang="en-US" sz="1200" dirty="0"/>
            <a:t>Subscription 3</a:t>
          </a:r>
        </a:p>
      </dgm:t>
    </dgm:pt>
    <dgm:pt modelId="{8C6BF9EE-AE53-447C-8869-7805FFB0EDEB}" type="parTrans" cxnId="{7E47A020-4784-4694-8C43-A2C00B9B95B3}">
      <dgm:prSet/>
      <dgm:spPr/>
      <dgm:t>
        <a:bodyPr/>
        <a:lstStyle/>
        <a:p>
          <a:endParaRPr lang="en-US"/>
        </a:p>
      </dgm:t>
    </dgm:pt>
    <dgm:pt modelId="{86809FB3-0976-4036-B9EB-E673D64842E8}" type="sibTrans" cxnId="{7E47A020-4784-4694-8C43-A2C00B9B95B3}">
      <dgm:prSet/>
      <dgm:spPr/>
      <dgm:t>
        <a:bodyPr/>
        <a:lstStyle/>
        <a:p>
          <a:endParaRPr lang="en-US"/>
        </a:p>
      </dgm:t>
    </dgm:pt>
    <dgm:pt modelId="{CEEB9047-7F8B-4B42-B8FA-5E6F2ABAA0B3}">
      <dgm:prSet phldrT="[Text]" custT="1"/>
      <dgm:spPr>
        <a:solidFill>
          <a:schemeClr val="accent6">
            <a:lumMod val="60000"/>
            <a:lumOff val="40000"/>
          </a:schemeClr>
        </a:solidFill>
      </dgm:spPr>
      <dgm:t>
        <a:bodyPr anchor="t"/>
        <a:lstStyle/>
        <a:p>
          <a:pPr algn="ctr"/>
          <a:r>
            <a:rPr lang="en-US" sz="2000" dirty="0"/>
            <a:t>Enrollment</a:t>
          </a:r>
        </a:p>
      </dgm:t>
    </dgm:pt>
    <dgm:pt modelId="{E9DAB84B-6456-4835-AED3-3CC086C601A7}" type="sibTrans" cxnId="{478D560A-0F62-44FC-A917-DC8F4B0CECD6}">
      <dgm:prSet/>
      <dgm:spPr/>
      <dgm:t>
        <a:bodyPr/>
        <a:lstStyle/>
        <a:p>
          <a:pPr algn="ctr"/>
          <a:endParaRPr lang="en-US"/>
        </a:p>
      </dgm:t>
    </dgm:pt>
    <dgm:pt modelId="{25BE9558-7965-49D3-82D3-F208A61489E1}" type="parTrans" cxnId="{478D560A-0F62-44FC-A917-DC8F4B0CECD6}">
      <dgm:prSet/>
      <dgm:spPr/>
      <dgm:t>
        <a:bodyPr/>
        <a:lstStyle/>
        <a:p>
          <a:pPr algn="ctr"/>
          <a:endParaRPr lang="en-US"/>
        </a:p>
      </dgm:t>
    </dgm:pt>
    <dgm:pt modelId="{A4ABD01C-4C65-4112-B226-BA9F9D394665}" type="asst">
      <dgm:prSet phldrT="[Text]" custT="1"/>
      <dgm:spPr>
        <a:solidFill>
          <a:srgbClr val="98D853"/>
        </a:solidFill>
      </dgm:spPr>
      <dgm:t>
        <a:bodyPr anchor="t"/>
        <a:lstStyle/>
        <a:p>
          <a:pPr algn="ctr"/>
          <a:r>
            <a:rPr lang="en-US" sz="1600" dirty="0"/>
            <a:t>Department A</a:t>
          </a:r>
        </a:p>
      </dgm:t>
    </dgm:pt>
    <dgm:pt modelId="{4E808D2E-B059-4DA8-85D8-F4F47CB259F1}" type="sibTrans" cxnId="{EBE2EDDB-81F7-4119-81B9-1FEB73AD6956}">
      <dgm:prSet/>
      <dgm:spPr/>
      <dgm:t>
        <a:bodyPr/>
        <a:lstStyle/>
        <a:p>
          <a:pPr algn="ctr"/>
          <a:endParaRPr lang="en-US"/>
        </a:p>
      </dgm:t>
    </dgm:pt>
    <dgm:pt modelId="{3F291965-F884-4220-987E-FD5DAA013569}" type="parTrans" cxnId="{EBE2EDDB-81F7-4119-81B9-1FEB73AD6956}">
      <dgm:prSet/>
      <dgm:spPr/>
      <dgm:t>
        <a:bodyPr/>
        <a:lstStyle/>
        <a:p>
          <a:pPr algn="ctr"/>
          <a:endParaRPr lang="en-US"/>
        </a:p>
      </dgm:t>
    </dgm:pt>
    <dgm:pt modelId="{B26897FA-21BC-4D38-86B4-4A47AEEA496D}" type="asst">
      <dgm:prSet phldrT="[Text]" custT="1"/>
      <dgm:spPr>
        <a:solidFill>
          <a:schemeClr val="accent6">
            <a:lumMod val="60000"/>
            <a:lumOff val="40000"/>
          </a:schemeClr>
        </a:solidFill>
      </dgm:spPr>
      <dgm:t>
        <a:bodyPr anchor="t"/>
        <a:lstStyle/>
        <a:p>
          <a:pPr algn="ctr"/>
          <a:r>
            <a:rPr lang="en-US" sz="1600" dirty="0"/>
            <a:t>Resource Group 1</a:t>
          </a:r>
        </a:p>
      </dgm:t>
    </dgm:pt>
    <dgm:pt modelId="{9AA7ABEE-98D3-4B32-89D3-1A4A3AC21599}" type="parTrans" cxnId="{218CB35A-E0D6-4FAB-8B49-B4CED8310E0D}">
      <dgm:prSet/>
      <dgm:spPr/>
      <dgm:t>
        <a:bodyPr/>
        <a:lstStyle/>
        <a:p>
          <a:endParaRPr lang="en-US"/>
        </a:p>
      </dgm:t>
    </dgm:pt>
    <dgm:pt modelId="{0329267D-4ED1-4407-8697-8864A8FCDEB8}" type="sibTrans" cxnId="{218CB35A-E0D6-4FAB-8B49-B4CED8310E0D}">
      <dgm:prSet/>
      <dgm:spPr/>
      <dgm:t>
        <a:bodyPr/>
        <a:lstStyle/>
        <a:p>
          <a:endParaRPr lang="en-US"/>
        </a:p>
      </dgm:t>
    </dgm:pt>
    <dgm:pt modelId="{28BBFF9B-CB5B-4065-8578-B1F90E8986ED}" type="asst">
      <dgm:prSet phldrT="[Text]" custT="1"/>
      <dgm:spPr>
        <a:solidFill>
          <a:schemeClr val="accent6">
            <a:lumMod val="60000"/>
            <a:lumOff val="40000"/>
          </a:schemeClr>
        </a:solidFill>
      </dgm:spPr>
      <dgm:t>
        <a:bodyPr anchor="t"/>
        <a:lstStyle/>
        <a:p>
          <a:r>
            <a:rPr lang="en-US" sz="1600" dirty="0"/>
            <a:t>Resource Group 2</a:t>
          </a:r>
        </a:p>
      </dgm:t>
    </dgm:pt>
    <dgm:pt modelId="{BE1703E9-9D2A-4443-A85D-6C2BA5E0030A}" type="parTrans" cxnId="{B3D737A8-AF55-4C1E-A454-B4A3895DD4C9}">
      <dgm:prSet/>
      <dgm:spPr/>
      <dgm:t>
        <a:bodyPr/>
        <a:lstStyle/>
        <a:p>
          <a:endParaRPr lang="en-US"/>
        </a:p>
      </dgm:t>
    </dgm:pt>
    <dgm:pt modelId="{4B9F4BA1-71E4-4E00-904E-77E640C22A8C}" type="sibTrans" cxnId="{B3D737A8-AF55-4C1E-A454-B4A3895DD4C9}">
      <dgm:prSet/>
      <dgm:spPr/>
      <dgm:t>
        <a:bodyPr/>
        <a:lstStyle/>
        <a:p>
          <a:endParaRPr lang="en-US"/>
        </a:p>
      </dgm:t>
    </dgm:pt>
    <dgm:pt modelId="{32B25EF7-FEC0-432C-89A2-0B670BD79F88}" type="pres">
      <dgm:prSet presAssocID="{F19CD254-33C3-49A4-8070-9AA2DBCC70DB}" presName="mainComposite" presStyleCnt="0">
        <dgm:presLayoutVars>
          <dgm:chPref val="1"/>
          <dgm:dir/>
          <dgm:animOne val="branch"/>
          <dgm:animLvl val="lvl"/>
          <dgm:resizeHandles val="exact"/>
        </dgm:presLayoutVars>
      </dgm:prSet>
      <dgm:spPr/>
    </dgm:pt>
    <dgm:pt modelId="{0E356C29-FEF2-4945-A2C8-FE8D9738D163}" type="pres">
      <dgm:prSet presAssocID="{F19CD254-33C3-49A4-8070-9AA2DBCC70DB}" presName="hierFlow" presStyleCnt="0"/>
      <dgm:spPr/>
    </dgm:pt>
    <dgm:pt modelId="{6AF1CB02-1106-45DC-B3DF-169624EA89E0}" type="pres">
      <dgm:prSet presAssocID="{F19CD254-33C3-49A4-8070-9AA2DBCC70DB}" presName="hierChild1" presStyleCnt="0">
        <dgm:presLayoutVars>
          <dgm:chPref val="1"/>
          <dgm:animOne val="branch"/>
          <dgm:animLvl val="lvl"/>
        </dgm:presLayoutVars>
      </dgm:prSet>
      <dgm:spPr/>
    </dgm:pt>
    <dgm:pt modelId="{4C07DF27-DB0B-485E-8E4F-FEF088710ECF}" type="pres">
      <dgm:prSet presAssocID="{CEEB9047-7F8B-4B42-B8FA-5E6F2ABAA0B3}" presName="Name14" presStyleCnt="0"/>
      <dgm:spPr/>
    </dgm:pt>
    <dgm:pt modelId="{464FB25A-ABE9-4FD0-9315-C687680E0929}" type="pres">
      <dgm:prSet presAssocID="{CEEB9047-7F8B-4B42-B8FA-5E6F2ABAA0B3}" presName="level1Shape" presStyleLbl="node0" presStyleIdx="0" presStyleCnt="1" custScaleX="124665" custScaleY="39648" custLinFactNeighborX="-29532" custLinFactNeighborY="-15534">
        <dgm:presLayoutVars>
          <dgm:chPref val="3"/>
        </dgm:presLayoutVars>
      </dgm:prSet>
      <dgm:spPr/>
    </dgm:pt>
    <dgm:pt modelId="{1258C67D-2ACD-4788-952A-DB54B6E7808E}" type="pres">
      <dgm:prSet presAssocID="{CEEB9047-7F8B-4B42-B8FA-5E6F2ABAA0B3}" presName="hierChild2" presStyleCnt="0"/>
      <dgm:spPr/>
    </dgm:pt>
    <dgm:pt modelId="{2CAF34B9-4E69-4FF7-B3A9-073DDDF1B5D7}" type="pres">
      <dgm:prSet presAssocID="{3F291965-F884-4220-987E-FD5DAA013569}" presName="Name19" presStyleLbl="parChTrans1D2" presStyleIdx="0" presStyleCnt="2"/>
      <dgm:spPr/>
    </dgm:pt>
    <dgm:pt modelId="{475C61F9-F963-409A-BEBC-6FBC7C2281B3}" type="pres">
      <dgm:prSet presAssocID="{A4ABD01C-4C65-4112-B226-BA9F9D394665}" presName="Name21" presStyleCnt="0"/>
      <dgm:spPr/>
    </dgm:pt>
    <dgm:pt modelId="{ED6EE5EC-D5F5-4F8C-BD8C-FD1FC1DEE422}" type="pres">
      <dgm:prSet presAssocID="{A4ABD01C-4C65-4112-B226-BA9F9D394665}" presName="level2Shape" presStyleLbl="asst1" presStyleIdx="0" presStyleCnt="8" custScaleX="99338" custScaleY="48177" custLinFactNeighborY="-671"/>
      <dgm:spPr/>
    </dgm:pt>
    <dgm:pt modelId="{F7413274-295E-458A-BF41-4EBEB3C14CA7}" type="pres">
      <dgm:prSet presAssocID="{A4ABD01C-4C65-4112-B226-BA9F9D394665}" presName="hierChild3" presStyleCnt="0"/>
      <dgm:spPr/>
    </dgm:pt>
    <dgm:pt modelId="{88DC53D4-C5CC-467D-A3BE-9817D4F99DE8}" type="pres">
      <dgm:prSet presAssocID="{4CC16CE6-E831-4CC0-BA2F-DEBE10F8722F}" presName="Name19" presStyleLbl="parChTrans1D3" presStyleIdx="0" presStyleCnt="3"/>
      <dgm:spPr/>
    </dgm:pt>
    <dgm:pt modelId="{022DF18E-7FE0-40A2-BA69-0F75FF07D829}" type="pres">
      <dgm:prSet presAssocID="{CE18C925-A2CF-41C7-A2C2-B8AA38902274}" presName="Name21" presStyleCnt="0"/>
      <dgm:spPr/>
    </dgm:pt>
    <dgm:pt modelId="{CD77EB5C-5653-4243-BB19-0A4C365572C0}" type="pres">
      <dgm:prSet presAssocID="{CE18C925-A2CF-41C7-A2C2-B8AA38902274}" presName="level2Shape" presStyleLbl="asst1" presStyleIdx="1" presStyleCnt="8" custScaleX="88589" custScaleY="56448" custLinFactNeighborX="16525" custLinFactNeighborY="-27"/>
      <dgm:spPr/>
    </dgm:pt>
    <dgm:pt modelId="{C642F556-0865-448C-AFF0-6AABF6EB498D}" type="pres">
      <dgm:prSet presAssocID="{CE18C925-A2CF-41C7-A2C2-B8AA38902274}" presName="hierChild3" presStyleCnt="0"/>
      <dgm:spPr/>
    </dgm:pt>
    <dgm:pt modelId="{6E33D6F8-6B01-402E-A607-B1F9EF7CE68C}" type="pres">
      <dgm:prSet presAssocID="{89EE65B0-2347-4A9D-BBFC-D22402E6060F}" presName="Name19" presStyleLbl="parChTrans1D4" presStyleIdx="0" presStyleCnt="5"/>
      <dgm:spPr/>
    </dgm:pt>
    <dgm:pt modelId="{803EDBC3-63B2-436B-8FCD-32ACC2171127}" type="pres">
      <dgm:prSet presAssocID="{4832C99C-7B61-41A6-9EB3-783CA000E16A}" presName="Name21" presStyleCnt="0"/>
      <dgm:spPr/>
    </dgm:pt>
    <dgm:pt modelId="{B3C235E4-1037-4CD5-B6E1-6F7A34FF24E8}" type="pres">
      <dgm:prSet presAssocID="{4832C99C-7B61-41A6-9EB3-783CA000E16A}" presName="level2Shape" presStyleLbl="asst1" presStyleIdx="2" presStyleCnt="8" custScaleX="68435" custScaleY="46651" custLinFactNeighborX="21161" custLinFactNeighborY="-554"/>
      <dgm:spPr/>
    </dgm:pt>
    <dgm:pt modelId="{D14EF72F-9CEA-455F-AB19-42EA55818162}" type="pres">
      <dgm:prSet presAssocID="{4832C99C-7B61-41A6-9EB3-783CA000E16A}" presName="hierChild3" presStyleCnt="0"/>
      <dgm:spPr/>
    </dgm:pt>
    <dgm:pt modelId="{CF53A3D6-A072-42CB-98DD-C00C8A40D016}" type="pres">
      <dgm:prSet presAssocID="{DC818D94-CE74-49D3-A51E-517674F5614A}" presName="Name19" presStyleLbl="parChTrans1D4" presStyleIdx="1" presStyleCnt="5"/>
      <dgm:spPr/>
    </dgm:pt>
    <dgm:pt modelId="{9FEB6760-2C1E-4363-929E-76257DF975DE}" type="pres">
      <dgm:prSet presAssocID="{5FDBCFCA-D236-48E5-A26E-0C3BB411297C}" presName="Name21" presStyleCnt="0"/>
      <dgm:spPr/>
    </dgm:pt>
    <dgm:pt modelId="{3C026456-0018-498C-90B8-4E6AD741A2D5}" type="pres">
      <dgm:prSet presAssocID="{5FDBCFCA-D236-48E5-A26E-0C3BB411297C}" presName="level2Shape" presStyleLbl="asst1" presStyleIdx="3" presStyleCnt="8" custScaleX="67787" custScaleY="46651" custLinFactNeighborX="15903" custLinFactNeighborY="-306"/>
      <dgm:spPr/>
    </dgm:pt>
    <dgm:pt modelId="{E789E2A2-0B6F-487C-871C-C87B39A85575}" type="pres">
      <dgm:prSet presAssocID="{5FDBCFCA-D236-48E5-A26E-0C3BB411297C}" presName="hierChild3" presStyleCnt="0"/>
      <dgm:spPr/>
    </dgm:pt>
    <dgm:pt modelId="{4E39B038-EF17-4D39-820C-7F9B62919E81}" type="pres">
      <dgm:prSet presAssocID="{9AA7ABEE-98D3-4B32-89D3-1A4A3AC21599}" presName="Name19" presStyleLbl="parChTrans1D4" presStyleIdx="2" presStyleCnt="5"/>
      <dgm:spPr/>
    </dgm:pt>
    <dgm:pt modelId="{094E795A-DB4E-4087-BFDE-A4385B8F662F}" type="pres">
      <dgm:prSet presAssocID="{B26897FA-21BC-4D38-86B4-4A47AEEA496D}" presName="Name21" presStyleCnt="0"/>
      <dgm:spPr/>
    </dgm:pt>
    <dgm:pt modelId="{C0A53F0B-9338-43C7-A099-40FB4DC27768}" type="pres">
      <dgm:prSet presAssocID="{B26897FA-21BC-4D38-86B4-4A47AEEA496D}" presName="level2Shape" presStyleLbl="asst1" presStyleIdx="4" presStyleCnt="8" custScaleX="117757" custScaleY="41224" custLinFactNeighborX="23606"/>
      <dgm:spPr/>
    </dgm:pt>
    <dgm:pt modelId="{A555A5F7-1259-40A8-9016-95A280DACE68}" type="pres">
      <dgm:prSet presAssocID="{B26897FA-21BC-4D38-86B4-4A47AEEA496D}" presName="hierChild3" presStyleCnt="0"/>
      <dgm:spPr/>
    </dgm:pt>
    <dgm:pt modelId="{3542E58D-EBB6-4DA5-90D2-7071ACE48ABD}" type="pres">
      <dgm:prSet presAssocID="{BE1703E9-9D2A-4443-A85D-6C2BA5E0030A}" presName="Name19" presStyleLbl="parChTrans1D4" presStyleIdx="3" presStyleCnt="5"/>
      <dgm:spPr/>
    </dgm:pt>
    <dgm:pt modelId="{144F6D4F-1771-4A40-B316-A402BDE07966}" type="pres">
      <dgm:prSet presAssocID="{28BBFF9B-CB5B-4065-8578-B1F90E8986ED}" presName="Name21" presStyleCnt="0"/>
      <dgm:spPr/>
    </dgm:pt>
    <dgm:pt modelId="{70FF1E07-432E-448B-9E00-1ABC19D7F7BC}" type="pres">
      <dgm:prSet presAssocID="{28BBFF9B-CB5B-4065-8578-B1F90E8986ED}" presName="level2Shape" presStyleLbl="asst1" presStyleIdx="5" presStyleCnt="8" custScaleX="110992" custScaleY="39501" custLinFactNeighborX="8294"/>
      <dgm:spPr/>
    </dgm:pt>
    <dgm:pt modelId="{3DF22DE2-203A-4430-BD92-235AF5E28584}" type="pres">
      <dgm:prSet presAssocID="{28BBFF9B-CB5B-4065-8578-B1F90E8986ED}" presName="hierChild3" presStyleCnt="0"/>
      <dgm:spPr/>
    </dgm:pt>
    <dgm:pt modelId="{6457A614-B8DB-4C81-9F25-029D01F23948}" type="pres">
      <dgm:prSet presAssocID="{D876A9BE-A67C-42C0-B0A1-A72AA1EE100D}" presName="Name19" presStyleLbl="parChTrans1D3" presStyleIdx="1" presStyleCnt="3"/>
      <dgm:spPr/>
    </dgm:pt>
    <dgm:pt modelId="{BB0949FF-71DF-40C1-840C-1F201B02CB40}" type="pres">
      <dgm:prSet presAssocID="{28591FDF-E0F7-4C45-BB91-AD6F3AF6603E}" presName="Name21" presStyleCnt="0"/>
      <dgm:spPr/>
    </dgm:pt>
    <dgm:pt modelId="{81E0D3E5-4DDB-463B-A2E6-FD6EE1D4FE12}" type="pres">
      <dgm:prSet presAssocID="{28591FDF-E0F7-4C45-BB91-AD6F3AF6603E}" presName="level2Shape" presStyleLbl="asst1" presStyleIdx="6" presStyleCnt="8" custScaleX="76921" custScaleY="56448"/>
      <dgm:spPr/>
    </dgm:pt>
    <dgm:pt modelId="{202D36DC-F440-4FFA-B134-28B59A45AF76}" type="pres">
      <dgm:prSet presAssocID="{28591FDF-E0F7-4C45-BB91-AD6F3AF6603E}" presName="hierChild3" presStyleCnt="0"/>
      <dgm:spPr/>
    </dgm:pt>
    <dgm:pt modelId="{87B2EC59-9472-4294-9CDF-7C707DF9F8B6}" type="pres">
      <dgm:prSet presAssocID="{8C6BF9EE-AE53-447C-8869-7805FFB0EDEB}" presName="Name19" presStyleLbl="parChTrans1D4" presStyleIdx="4" presStyleCnt="5"/>
      <dgm:spPr/>
    </dgm:pt>
    <dgm:pt modelId="{FB7D4CE7-5962-4836-A139-AC8636E8A6A1}" type="pres">
      <dgm:prSet presAssocID="{ADE8C91E-A696-4B68-800F-4C12DD992C99}" presName="Name21" presStyleCnt="0"/>
      <dgm:spPr/>
    </dgm:pt>
    <dgm:pt modelId="{087E7810-531E-4A34-BFEB-CD4BA126395B}" type="pres">
      <dgm:prSet presAssocID="{ADE8C91E-A696-4B68-800F-4C12DD992C99}" presName="level2Shape" presStyleLbl="asst1" presStyleIdx="7" presStyleCnt="8" custScaleX="70647" custScaleY="46651"/>
      <dgm:spPr/>
    </dgm:pt>
    <dgm:pt modelId="{412E95BB-0884-405A-988A-CEE7EBF177E1}" type="pres">
      <dgm:prSet presAssocID="{ADE8C91E-A696-4B68-800F-4C12DD992C99}" presName="hierChild3" presStyleCnt="0"/>
      <dgm:spPr/>
    </dgm:pt>
    <dgm:pt modelId="{720BEA72-8562-4296-A4F5-10D5080F8721}" type="pres">
      <dgm:prSet presAssocID="{8728FFFD-65B5-46F4-B73B-39F1B143636C}" presName="Name19" presStyleLbl="parChTrans1D2" presStyleIdx="1" presStyleCnt="2"/>
      <dgm:spPr/>
    </dgm:pt>
    <dgm:pt modelId="{20CB3B85-06E9-4E23-A524-02A24441377E}" type="pres">
      <dgm:prSet presAssocID="{FC8DC153-972E-461C-AE19-80DA44B22FB1}" presName="Name21" presStyleCnt="0"/>
      <dgm:spPr/>
    </dgm:pt>
    <dgm:pt modelId="{81CA7889-0877-443F-BD04-6D89D8C942F6}" type="pres">
      <dgm:prSet presAssocID="{FC8DC153-972E-461C-AE19-80DA44B22FB1}" presName="level2Shape" presStyleLbl="node2" presStyleIdx="0" presStyleCnt="1" custScaleX="80917" custScaleY="56448" custLinFactNeighborX="-4219" custLinFactNeighborY="88348"/>
      <dgm:spPr/>
    </dgm:pt>
    <dgm:pt modelId="{53E65945-948F-4F12-9238-93738CAC23F5}" type="pres">
      <dgm:prSet presAssocID="{FC8DC153-972E-461C-AE19-80DA44B22FB1}" presName="hierChild3" presStyleCnt="0"/>
      <dgm:spPr/>
    </dgm:pt>
    <dgm:pt modelId="{271149F3-73A6-44F2-B1E5-60C0E0E0B682}" type="pres">
      <dgm:prSet presAssocID="{3D0B96AF-51A7-48FC-8C13-6610AB8C3F5B}" presName="Name19" presStyleLbl="parChTrans1D3" presStyleIdx="2" presStyleCnt="3"/>
      <dgm:spPr/>
    </dgm:pt>
    <dgm:pt modelId="{CF5186B5-1E94-45ED-9C91-2F74D2E1051A}" type="pres">
      <dgm:prSet presAssocID="{705B1C81-DD37-411A-B5F1-43361FADEC30}" presName="Name21" presStyleCnt="0"/>
      <dgm:spPr/>
    </dgm:pt>
    <dgm:pt modelId="{4E50AC05-753E-4B9F-9B0B-0E9000D92BC4}" type="pres">
      <dgm:prSet presAssocID="{705B1C81-DD37-411A-B5F1-43361FADEC30}" presName="level2Shape" presStyleLbl="node3" presStyleIdx="0" presStyleCnt="1" custScaleX="70429" custScaleY="46651" custLinFactNeighborX="-6687" custLinFactNeighborY="88780"/>
      <dgm:spPr/>
    </dgm:pt>
    <dgm:pt modelId="{48F1D555-9987-492D-A001-AEC6FC77EA47}" type="pres">
      <dgm:prSet presAssocID="{705B1C81-DD37-411A-B5F1-43361FADEC30}" presName="hierChild3" presStyleCnt="0"/>
      <dgm:spPr/>
    </dgm:pt>
    <dgm:pt modelId="{C45A75FB-5893-4DF0-A456-F59D17B2C30E}" type="pres">
      <dgm:prSet presAssocID="{F19CD254-33C3-49A4-8070-9AA2DBCC70DB}" presName="bgShapesFlow" presStyleCnt="0"/>
      <dgm:spPr/>
    </dgm:pt>
  </dgm:ptLst>
  <dgm:cxnLst>
    <dgm:cxn modelId="{D9CCBC00-DFBE-4B7C-A275-E737F2283AF6}" srcId="{CE18C925-A2CF-41C7-A2C2-B8AA38902274}" destId="{4832C99C-7B61-41A6-9EB3-783CA000E16A}" srcOrd="0" destOrd="0" parTransId="{89EE65B0-2347-4A9D-BBFC-D22402E6060F}" sibTransId="{8AF3FB08-E571-43D7-81B0-2F9BD71329FD}"/>
    <dgm:cxn modelId="{B8B2DC01-6374-4195-AF3C-55CB8D7E4545}" type="presOf" srcId="{D876A9BE-A67C-42C0-B0A1-A72AA1EE100D}" destId="{6457A614-B8DB-4C81-9F25-029D01F23948}" srcOrd="0" destOrd="0" presId="urn:microsoft.com/office/officeart/2005/8/layout/hierarchy6"/>
    <dgm:cxn modelId="{8E727303-466A-4A95-9D95-71AC0D1729F1}" type="presOf" srcId="{8728FFFD-65B5-46F4-B73B-39F1B143636C}" destId="{720BEA72-8562-4296-A4F5-10D5080F8721}" srcOrd="0" destOrd="0" presId="urn:microsoft.com/office/officeart/2005/8/layout/hierarchy6"/>
    <dgm:cxn modelId="{7D4B3F07-BC28-4161-B959-C04D74C2E8A2}" srcId="{A4ABD01C-4C65-4112-B226-BA9F9D394665}" destId="{CE18C925-A2CF-41C7-A2C2-B8AA38902274}" srcOrd="0" destOrd="0" parTransId="{4CC16CE6-E831-4CC0-BA2F-DEBE10F8722F}" sibTransId="{96CA627F-8BA4-42F2-AF11-BBDCC971BB5E}"/>
    <dgm:cxn modelId="{478D560A-0F62-44FC-A917-DC8F4B0CECD6}" srcId="{F19CD254-33C3-49A4-8070-9AA2DBCC70DB}" destId="{CEEB9047-7F8B-4B42-B8FA-5E6F2ABAA0B3}" srcOrd="0" destOrd="0" parTransId="{25BE9558-7965-49D3-82D3-F208A61489E1}" sibTransId="{E9DAB84B-6456-4835-AED3-3CC086C601A7}"/>
    <dgm:cxn modelId="{70DD7A0E-2191-4F29-9EFF-BC0B2E7F3ED0}" type="presOf" srcId="{89EE65B0-2347-4A9D-BBFC-D22402E6060F}" destId="{6E33D6F8-6B01-402E-A607-B1F9EF7CE68C}" srcOrd="0" destOrd="0" presId="urn:microsoft.com/office/officeart/2005/8/layout/hierarchy6"/>
    <dgm:cxn modelId="{D9289713-B774-4BDA-9FFA-49878FC5C94B}" type="presOf" srcId="{28591FDF-E0F7-4C45-BB91-AD6F3AF6603E}" destId="{81E0D3E5-4DDB-463B-A2E6-FD6EE1D4FE12}" srcOrd="0" destOrd="0" presId="urn:microsoft.com/office/officeart/2005/8/layout/hierarchy6"/>
    <dgm:cxn modelId="{7E47A020-4784-4694-8C43-A2C00B9B95B3}" srcId="{28591FDF-E0F7-4C45-BB91-AD6F3AF6603E}" destId="{ADE8C91E-A696-4B68-800F-4C12DD992C99}" srcOrd="0" destOrd="0" parTransId="{8C6BF9EE-AE53-447C-8869-7805FFB0EDEB}" sibTransId="{86809FB3-0976-4036-B9EB-E673D64842E8}"/>
    <dgm:cxn modelId="{EFDC8522-77FF-4962-9A0E-509855556393}" type="presOf" srcId="{BE1703E9-9D2A-4443-A85D-6C2BA5E0030A}" destId="{3542E58D-EBB6-4DA5-90D2-7071ACE48ABD}" srcOrd="0" destOrd="0" presId="urn:microsoft.com/office/officeart/2005/8/layout/hierarchy6"/>
    <dgm:cxn modelId="{93484228-641C-4C21-AAFF-A003F47F8337}" type="presOf" srcId="{B26897FA-21BC-4D38-86B4-4A47AEEA496D}" destId="{C0A53F0B-9338-43C7-A099-40FB4DC27768}" srcOrd="0" destOrd="0" presId="urn:microsoft.com/office/officeart/2005/8/layout/hierarchy6"/>
    <dgm:cxn modelId="{8B19552A-1F26-4C1C-A7B5-8709494EAB27}" type="presOf" srcId="{8C6BF9EE-AE53-447C-8869-7805FFB0EDEB}" destId="{87B2EC59-9472-4294-9CDF-7C707DF9F8B6}" srcOrd="0" destOrd="0" presId="urn:microsoft.com/office/officeart/2005/8/layout/hierarchy6"/>
    <dgm:cxn modelId="{616A1E40-553B-4926-BC48-6C908B2C7C12}" type="presOf" srcId="{3F291965-F884-4220-987E-FD5DAA013569}" destId="{2CAF34B9-4E69-4FF7-B3A9-073DDDF1B5D7}" srcOrd="0" destOrd="0" presId="urn:microsoft.com/office/officeart/2005/8/layout/hierarchy6"/>
    <dgm:cxn modelId="{6DB4604D-F02E-4FC1-9D47-CA63CF1E8095}" type="presOf" srcId="{CEEB9047-7F8B-4B42-B8FA-5E6F2ABAA0B3}" destId="{464FB25A-ABE9-4FD0-9315-C687680E0929}" srcOrd="0" destOrd="0" presId="urn:microsoft.com/office/officeart/2005/8/layout/hierarchy6"/>
    <dgm:cxn modelId="{6E38F251-3F83-4179-AFD9-36CD23EBC2C4}" type="presOf" srcId="{3D0B96AF-51A7-48FC-8C13-6610AB8C3F5B}" destId="{271149F3-73A6-44F2-B1E5-60C0E0E0B682}" srcOrd="0" destOrd="0" presId="urn:microsoft.com/office/officeart/2005/8/layout/hierarchy6"/>
    <dgm:cxn modelId="{ED805457-E44D-425B-BDFC-248D8E609E2C}" type="presOf" srcId="{705B1C81-DD37-411A-B5F1-43361FADEC30}" destId="{4E50AC05-753E-4B9F-9B0B-0E9000D92BC4}" srcOrd="0" destOrd="0" presId="urn:microsoft.com/office/officeart/2005/8/layout/hierarchy6"/>
    <dgm:cxn modelId="{9A927579-A9E9-4407-9F57-34DC9B4486AA}" type="presOf" srcId="{28BBFF9B-CB5B-4065-8578-B1F90E8986ED}" destId="{70FF1E07-432E-448B-9E00-1ABC19D7F7BC}" srcOrd="0" destOrd="0" presId="urn:microsoft.com/office/officeart/2005/8/layout/hierarchy6"/>
    <dgm:cxn modelId="{218CB35A-E0D6-4FAB-8B49-B4CED8310E0D}" srcId="{5FDBCFCA-D236-48E5-A26E-0C3BB411297C}" destId="{B26897FA-21BC-4D38-86B4-4A47AEEA496D}" srcOrd="0" destOrd="0" parTransId="{9AA7ABEE-98D3-4B32-89D3-1A4A3AC21599}" sibTransId="{0329267D-4ED1-4407-8697-8864A8FCDEB8}"/>
    <dgm:cxn modelId="{50DC3A81-B22D-4272-B193-CFEAEDE2224A}" type="presOf" srcId="{5FDBCFCA-D236-48E5-A26E-0C3BB411297C}" destId="{3C026456-0018-498C-90B8-4E6AD741A2D5}" srcOrd="0" destOrd="0" presId="urn:microsoft.com/office/officeart/2005/8/layout/hierarchy6"/>
    <dgm:cxn modelId="{6533FF94-602F-4783-B112-6719016FED8C}" type="presOf" srcId="{A4ABD01C-4C65-4112-B226-BA9F9D394665}" destId="{ED6EE5EC-D5F5-4F8C-BD8C-FD1FC1DEE422}" srcOrd="0" destOrd="0" presId="urn:microsoft.com/office/officeart/2005/8/layout/hierarchy6"/>
    <dgm:cxn modelId="{8BC9E59F-F931-47DC-848A-75E9B0269D93}" type="presOf" srcId="{CE18C925-A2CF-41C7-A2C2-B8AA38902274}" destId="{CD77EB5C-5653-4243-BB19-0A4C365572C0}" srcOrd="0" destOrd="0" presId="urn:microsoft.com/office/officeart/2005/8/layout/hierarchy6"/>
    <dgm:cxn modelId="{90FD93A4-7685-482E-A0FE-4551AA6B632B}" srcId="{FC8DC153-972E-461C-AE19-80DA44B22FB1}" destId="{705B1C81-DD37-411A-B5F1-43361FADEC30}" srcOrd="0" destOrd="0" parTransId="{3D0B96AF-51A7-48FC-8C13-6610AB8C3F5B}" sibTransId="{2BCCEA03-5463-433C-BC33-B251DEC91225}"/>
    <dgm:cxn modelId="{B3D737A8-AF55-4C1E-A454-B4A3895DD4C9}" srcId="{5FDBCFCA-D236-48E5-A26E-0C3BB411297C}" destId="{28BBFF9B-CB5B-4065-8578-B1F90E8986ED}" srcOrd="1" destOrd="0" parTransId="{BE1703E9-9D2A-4443-A85D-6C2BA5E0030A}" sibTransId="{4B9F4BA1-71E4-4E00-904E-77E640C22A8C}"/>
    <dgm:cxn modelId="{C03F83AA-1CBE-4212-A3E9-C3208503BF49}" srcId="{CE18C925-A2CF-41C7-A2C2-B8AA38902274}" destId="{5FDBCFCA-D236-48E5-A26E-0C3BB411297C}" srcOrd="1" destOrd="0" parTransId="{DC818D94-CE74-49D3-A51E-517674F5614A}" sibTransId="{24ADBA3B-8194-41C4-BCFE-CE3F6F252382}"/>
    <dgm:cxn modelId="{84CC7ABB-1CC1-4027-8182-EAC20E67FAF7}" type="presOf" srcId="{ADE8C91E-A696-4B68-800F-4C12DD992C99}" destId="{087E7810-531E-4A34-BFEB-CD4BA126395B}" srcOrd="0" destOrd="0" presId="urn:microsoft.com/office/officeart/2005/8/layout/hierarchy6"/>
    <dgm:cxn modelId="{E502A7C6-75EE-42AB-83EB-115C7B03F9BE}" srcId="{A4ABD01C-4C65-4112-B226-BA9F9D394665}" destId="{28591FDF-E0F7-4C45-BB91-AD6F3AF6603E}" srcOrd="1" destOrd="0" parTransId="{D876A9BE-A67C-42C0-B0A1-A72AA1EE100D}" sibTransId="{16B4C8B0-A56C-4920-8985-08F6C315A1CE}"/>
    <dgm:cxn modelId="{B1CF37C9-0EE6-4AA2-BF82-80170340F696}" srcId="{CEEB9047-7F8B-4B42-B8FA-5E6F2ABAA0B3}" destId="{FC8DC153-972E-461C-AE19-80DA44B22FB1}" srcOrd="1" destOrd="0" parTransId="{8728FFFD-65B5-46F4-B73B-39F1B143636C}" sibTransId="{32E35D9A-8879-41E1-8087-DEDBF802307B}"/>
    <dgm:cxn modelId="{BFCCFDCB-CA69-429E-90BC-1A0E9E8D767B}" type="presOf" srcId="{DC818D94-CE74-49D3-A51E-517674F5614A}" destId="{CF53A3D6-A072-42CB-98DD-C00C8A40D016}" srcOrd="0" destOrd="0" presId="urn:microsoft.com/office/officeart/2005/8/layout/hierarchy6"/>
    <dgm:cxn modelId="{E8DDA7DA-1C8A-4D52-96F1-336A9CA11872}" type="presOf" srcId="{4832C99C-7B61-41A6-9EB3-783CA000E16A}" destId="{B3C235E4-1037-4CD5-B6E1-6F7A34FF24E8}" srcOrd="0" destOrd="0" presId="urn:microsoft.com/office/officeart/2005/8/layout/hierarchy6"/>
    <dgm:cxn modelId="{EBE2EDDB-81F7-4119-81B9-1FEB73AD6956}" srcId="{CEEB9047-7F8B-4B42-B8FA-5E6F2ABAA0B3}" destId="{A4ABD01C-4C65-4112-B226-BA9F9D394665}" srcOrd="0" destOrd="0" parTransId="{3F291965-F884-4220-987E-FD5DAA013569}" sibTransId="{4E808D2E-B059-4DA8-85D8-F4F47CB259F1}"/>
    <dgm:cxn modelId="{FD8E2DE0-AAA4-48D6-BED0-A2CF70B088A8}" type="presOf" srcId="{FC8DC153-972E-461C-AE19-80DA44B22FB1}" destId="{81CA7889-0877-443F-BD04-6D89D8C942F6}" srcOrd="0" destOrd="0" presId="urn:microsoft.com/office/officeart/2005/8/layout/hierarchy6"/>
    <dgm:cxn modelId="{2D6768E4-DBCF-4FAA-9A6F-0513AEEB205A}" type="presOf" srcId="{9AA7ABEE-98D3-4B32-89D3-1A4A3AC21599}" destId="{4E39B038-EF17-4D39-820C-7F9B62919E81}" srcOrd="0" destOrd="0" presId="urn:microsoft.com/office/officeart/2005/8/layout/hierarchy6"/>
    <dgm:cxn modelId="{051FFAF4-803F-4366-B11A-37E2DBC5BECB}" type="presOf" srcId="{4CC16CE6-E831-4CC0-BA2F-DEBE10F8722F}" destId="{88DC53D4-C5CC-467D-A3BE-9817D4F99DE8}" srcOrd="0" destOrd="0" presId="urn:microsoft.com/office/officeart/2005/8/layout/hierarchy6"/>
    <dgm:cxn modelId="{2E5850F6-703E-4C9D-834B-2B0215B178F3}" type="presOf" srcId="{F19CD254-33C3-49A4-8070-9AA2DBCC70DB}" destId="{32B25EF7-FEC0-432C-89A2-0B670BD79F88}" srcOrd="0" destOrd="0" presId="urn:microsoft.com/office/officeart/2005/8/layout/hierarchy6"/>
    <dgm:cxn modelId="{912F312C-D121-4AAF-B15C-B72BF441C48A}" type="presParOf" srcId="{32B25EF7-FEC0-432C-89A2-0B670BD79F88}" destId="{0E356C29-FEF2-4945-A2C8-FE8D9738D163}" srcOrd="0" destOrd="0" presId="urn:microsoft.com/office/officeart/2005/8/layout/hierarchy6"/>
    <dgm:cxn modelId="{8DB0DF7B-5005-4F7F-8230-0CFEBFA79A40}" type="presParOf" srcId="{0E356C29-FEF2-4945-A2C8-FE8D9738D163}" destId="{6AF1CB02-1106-45DC-B3DF-169624EA89E0}" srcOrd="0" destOrd="0" presId="urn:microsoft.com/office/officeart/2005/8/layout/hierarchy6"/>
    <dgm:cxn modelId="{457773A4-662E-4BB1-8267-7F7FEC99BF90}" type="presParOf" srcId="{6AF1CB02-1106-45DC-B3DF-169624EA89E0}" destId="{4C07DF27-DB0B-485E-8E4F-FEF088710ECF}" srcOrd="0" destOrd="0" presId="urn:microsoft.com/office/officeart/2005/8/layout/hierarchy6"/>
    <dgm:cxn modelId="{77C321F2-4DAF-452B-832B-C5946EDFF448}" type="presParOf" srcId="{4C07DF27-DB0B-485E-8E4F-FEF088710ECF}" destId="{464FB25A-ABE9-4FD0-9315-C687680E0929}" srcOrd="0" destOrd="0" presId="urn:microsoft.com/office/officeart/2005/8/layout/hierarchy6"/>
    <dgm:cxn modelId="{7E011AAD-AD2A-400A-833E-6AF470A74D0B}" type="presParOf" srcId="{4C07DF27-DB0B-485E-8E4F-FEF088710ECF}" destId="{1258C67D-2ACD-4788-952A-DB54B6E7808E}" srcOrd="1" destOrd="0" presId="urn:microsoft.com/office/officeart/2005/8/layout/hierarchy6"/>
    <dgm:cxn modelId="{5B21DF6A-83F3-468C-A9AE-497470D97406}" type="presParOf" srcId="{1258C67D-2ACD-4788-952A-DB54B6E7808E}" destId="{2CAF34B9-4E69-4FF7-B3A9-073DDDF1B5D7}" srcOrd="0" destOrd="0" presId="urn:microsoft.com/office/officeart/2005/8/layout/hierarchy6"/>
    <dgm:cxn modelId="{29896B44-B9AC-4516-84B0-62D0D651382F}" type="presParOf" srcId="{1258C67D-2ACD-4788-952A-DB54B6E7808E}" destId="{475C61F9-F963-409A-BEBC-6FBC7C2281B3}" srcOrd="1" destOrd="0" presId="urn:microsoft.com/office/officeart/2005/8/layout/hierarchy6"/>
    <dgm:cxn modelId="{CBE8F116-AA5B-4643-A2E7-95ABA364A2D9}" type="presParOf" srcId="{475C61F9-F963-409A-BEBC-6FBC7C2281B3}" destId="{ED6EE5EC-D5F5-4F8C-BD8C-FD1FC1DEE422}" srcOrd="0" destOrd="0" presId="urn:microsoft.com/office/officeart/2005/8/layout/hierarchy6"/>
    <dgm:cxn modelId="{3BB14D57-985E-4D13-AB8C-88CC19549AAF}" type="presParOf" srcId="{475C61F9-F963-409A-BEBC-6FBC7C2281B3}" destId="{F7413274-295E-458A-BF41-4EBEB3C14CA7}" srcOrd="1" destOrd="0" presId="urn:microsoft.com/office/officeart/2005/8/layout/hierarchy6"/>
    <dgm:cxn modelId="{C5EF63AC-B562-491F-8259-151BD3D760D5}" type="presParOf" srcId="{F7413274-295E-458A-BF41-4EBEB3C14CA7}" destId="{88DC53D4-C5CC-467D-A3BE-9817D4F99DE8}" srcOrd="0" destOrd="0" presId="urn:microsoft.com/office/officeart/2005/8/layout/hierarchy6"/>
    <dgm:cxn modelId="{AF1A0329-C43D-47E2-8C53-F64C48F7BC6C}" type="presParOf" srcId="{F7413274-295E-458A-BF41-4EBEB3C14CA7}" destId="{022DF18E-7FE0-40A2-BA69-0F75FF07D829}" srcOrd="1" destOrd="0" presId="urn:microsoft.com/office/officeart/2005/8/layout/hierarchy6"/>
    <dgm:cxn modelId="{88CB9BE0-8351-428D-AAC7-651F9E810554}" type="presParOf" srcId="{022DF18E-7FE0-40A2-BA69-0F75FF07D829}" destId="{CD77EB5C-5653-4243-BB19-0A4C365572C0}" srcOrd="0" destOrd="0" presId="urn:microsoft.com/office/officeart/2005/8/layout/hierarchy6"/>
    <dgm:cxn modelId="{AFECC997-D226-4815-B171-4EB971F245A9}" type="presParOf" srcId="{022DF18E-7FE0-40A2-BA69-0F75FF07D829}" destId="{C642F556-0865-448C-AFF0-6AABF6EB498D}" srcOrd="1" destOrd="0" presId="urn:microsoft.com/office/officeart/2005/8/layout/hierarchy6"/>
    <dgm:cxn modelId="{83F643F8-4550-4E6B-B6BB-8FD25985773D}" type="presParOf" srcId="{C642F556-0865-448C-AFF0-6AABF6EB498D}" destId="{6E33D6F8-6B01-402E-A607-B1F9EF7CE68C}" srcOrd="0" destOrd="0" presId="urn:microsoft.com/office/officeart/2005/8/layout/hierarchy6"/>
    <dgm:cxn modelId="{43089845-B612-4539-AB5A-89FB07DAC1C2}" type="presParOf" srcId="{C642F556-0865-448C-AFF0-6AABF6EB498D}" destId="{803EDBC3-63B2-436B-8FCD-32ACC2171127}" srcOrd="1" destOrd="0" presId="urn:microsoft.com/office/officeart/2005/8/layout/hierarchy6"/>
    <dgm:cxn modelId="{0A8949C9-2951-4D8C-90CB-CBB9C0BD50FE}" type="presParOf" srcId="{803EDBC3-63B2-436B-8FCD-32ACC2171127}" destId="{B3C235E4-1037-4CD5-B6E1-6F7A34FF24E8}" srcOrd="0" destOrd="0" presId="urn:microsoft.com/office/officeart/2005/8/layout/hierarchy6"/>
    <dgm:cxn modelId="{ABD2BEFB-536F-48E5-9B02-916713B789F5}" type="presParOf" srcId="{803EDBC3-63B2-436B-8FCD-32ACC2171127}" destId="{D14EF72F-9CEA-455F-AB19-42EA55818162}" srcOrd="1" destOrd="0" presId="urn:microsoft.com/office/officeart/2005/8/layout/hierarchy6"/>
    <dgm:cxn modelId="{D2469766-1D17-4B7D-91E8-D566D4EC59FF}" type="presParOf" srcId="{C642F556-0865-448C-AFF0-6AABF6EB498D}" destId="{CF53A3D6-A072-42CB-98DD-C00C8A40D016}" srcOrd="2" destOrd="0" presId="urn:microsoft.com/office/officeart/2005/8/layout/hierarchy6"/>
    <dgm:cxn modelId="{FED577D7-1839-4B1E-AA7A-AC72817F680C}" type="presParOf" srcId="{C642F556-0865-448C-AFF0-6AABF6EB498D}" destId="{9FEB6760-2C1E-4363-929E-76257DF975DE}" srcOrd="3" destOrd="0" presId="urn:microsoft.com/office/officeart/2005/8/layout/hierarchy6"/>
    <dgm:cxn modelId="{9D71FDA7-A7C0-4C36-907A-D96BAA63124D}" type="presParOf" srcId="{9FEB6760-2C1E-4363-929E-76257DF975DE}" destId="{3C026456-0018-498C-90B8-4E6AD741A2D5}" srcOrd="0" destOrd="0" presId="urn:microsoft.com/office/officeart/2005/8/layout/hierarchy6"/>
    <dgm:cxn modelId="{0DE3ECA7-3A40-4745-893A-535C7E54E506}" type="presParOf" srcId="{9FEB6760-2C1E-4363-929E-76257DF975DE}" destId="{E789E2A2-0B6F-487C-871C-C87B39A85575}" srcOrd="1" destOrd="0" presId="urn:microsoft.com/office/officeart/2005/8/layout/hierarchy6"/>
    <dgm:cxn modelId="{4425CAF3-AFD0-4741-A7ED-1DAE503C01DA}" type="presParOf" srcId="{E789E2A2-0B6F-487C-871C-C87B39A85575}" destId="{4E39B038-EF17-4D39-820C-7F9B62919E81}" srcOrd="0" destOrd="0" presId="urn:microsoft.com/office/officeart/2005/8/layout/hierarchy6"/>
    <dgm:cxn modelId="{C98AF070-421B-4127-BC34-B9399F5C29E6}" type="presParOf" srcId="{E789E2A2-0B6F-487C-871C-C87B39A85575}" destId="{094E795A-DB4E-4087-BFDE-A4385B8F662F}" srcOrd="1" destOrd="0" presId="urn:microsoft.com/office/officeart/2005/8/layout/hierarchy6"/>
    <dgm:cxn modelId="{300D0F5D-C3B7-4E81-8136-A5DF2FBBBB83}" type="presParOf" srcId="{094E795A-DB4E-4087-BFDE-A4385B8F662F}" destId="{C0A53F0B-9338-43C7-A099-40FB4DC27768}" srcOrd="0" destOrd="0" presId="urn:microsoft.com/office/officeart/2005/8/layout/hierarchy6"/>
    <dgm:cxn modelId="{642C8985-2362-4955-AED7-E0E21B7F7AEE}" type="presParOf" srcId="{094E795A-DB4E-4087-BFDE-A4385B8F662F}" destId="{A555A5F7-1259-40A8-9016-95A280DACE68}" srcOrd="1" destOrd="0" presId="urn:microsoft.com/office/officeart/2005/8/layout/hierarchy6"/>
    <dgm:cxn modelId="{19295CE2-4F99-47BD-9D61-9CDC9A0DB0CD}" type="presParOf" srcId="{E789E2A2-0B6F-487C-871C-C87B39A85575}" destId="{3542E58D-EBB6-4DA5-90D2-7071ACE48ABD}" srcOrd="2" destOrd="0" presId="urn:microsoft.com/office/officeart/2005/8/layout/hierarchy6"/>
    <dgm:cxn modelId="{FF60E03B-9849-44FD-876C-4CCEB73AE484}" type="presParOf" srcId="{E789E2A2-0B6F-487C-871C-C87B39A85575}" destId="{144F6D4F-1771-4A40-B316-A402BDE07966}" srcOrd="3" destOrd="0" presId="urn:microsoft.com/office/officeart/2005/8/layout/hierarchy6"/>
    <dgm:cxn modelId="{67F98CEB-4A21-454C-8875-1E5E6457C3D2}" type="presParOf" srcId="{144F6D4F-1771-4A40-B316-A402BDE07966}" destId="{70FF1E07-432E-448B-9E00-1ABC19D7F7BC}" srcOrd="0" destOrd="0" presId="urn:microsoft.com/office/officeart/2005/8/layout/hierarchy6"/>
    <dgm:cxn modelId="{EE86FB61-A3B4-4A0E-8CCF-DF1AE574B55C}" type="presParOf" srcId="{144F6D4F-1771-4A40-B316-A402BDE07966}" destId="{3DF22DE2-203A-4430-BD92-235AF5E28584}" srcOrd="1" destOrd="0" presId="urn:microsoft.com/office/officeart/2005/8/layout/hierarchy6"/>
    <dgm:cxn modelId="{D964F34C-E00A-44EB-83E6-52ADEAA185FB}" type="presParOf" srcId="{F7413274-295E-458A-BF41-4EBEB3C14CA7}" destId="{6457A614-B8DB-4C81-9F25-029D01F23948}" srcOrd="2" destOrd="0" presId="urn:microsoft.com/office/officeart/2005/8/layout/hierarchy6"/>
    <dgm:cxn modelId="{C4B26FB0-1FCE-478B-AD87-3CB9CAA32027}" type="presParOf" srcId="{F7413274-295E-458A-BF41-4EBEB3C14CA7}" destId="{BB0949FF-71DF-40C1-840C-1F201B02CB40}" srcOrd="3" destOrd="0" presId="urn:microsoft.com/office/officeart/2005/8/layout/hierarchy6"/>
    <dgm:cxn modelId="{E7A5C5E6-E222-4370-B00B-D7FC93C6ED8C}" type="presParOf" srcId="{BB0949FF-71DF-40C1-840C-1F201B02CB40}" destId="{81E0D3E5-4DDB-463B-A2E6-FD6EE1D4FE12}" srcOrd="0" destOrd="0" presId="urn:microsoft.com/office/officeart/2005/8/layout/hierarchy6"/>
    <dgm:cxn modelId="{1816E9F7-9ECD-4524-BDB2-43344E7F77E3}" type="presParOf" srcId="{BB0949FF-71DF-40C1-840C-1F201B02CB40}" destId="{202D36DC-F440-4FFA-B134-28B59A45AF76}" srcOrd="1" destOrd="0" presId="urn:microsoft.com/office/officeart/2005/8/layout/hierarchy6"/>
    <dgm:cxn modelId="{29ECD88C-6797-41A7-A4EA-042E34752AC0}" type="presParOf" srcId="{202D36DC-F440-4FFA-B134-28B59A45AF76}" destId="{87B2EC59-9472-4294-9CDF-7C707DF9F8B6}" srcOrd="0" destOrd="0" presId="urn:microsoft.com/office/officeart/2005/8/layout/hierarchy6"/>
    <dgm:cxn modelId="{ACB35E3B-AD8E-4B2A-AA9C-31F1C1B56812}" type="presParOf" srcId="{202D36DC-F440-4FFA-B134-28B59A45AF76}" destId="{FB7D4CE7-5962-4836-A139-AC8636E8A6A1}" srcOrd="1" destOrd="0" presId="urn:microsoft.com/office/officeart/2005/8/layout/hierarchy6"/>
    <dgm:cxn modelId="{F4460819-6B63-44BF-BF3E-3A5495ADB564}" type="presParOf" srcId="{FB7D4CE7-5962-4836-A139-AC8636E8A6A1}" destId="{087E7810-531E-4A34-BFEB-CD4BA126395B}" srcOrd="0" destOrd="0" presId="urn:microsoft.com/office/officeart/2005/8/layout/hierarchy6"/>
    <dgm:cxn modelId="{852BCBF2-86A8-46C2-89A2-02B95B348EFC}" type="presParOf" srcId="{FB7D4CE7-5962-4836-A139-AC8636E8A6A1}" destId="{412E95BB-0884-405A-988A-CEE7EBF177E1}" srcOrd="1" destOrd="0" presId="urn:microsoft.com/office/officeart/2005/8/layout/hierarchy6"/>
    <dgm:cxn modelId="{60A218AA-613C-4C65-A1C2-328CAADD046A}" type="presParOf" srcId="{1258C67D-2ACD-4788-952A-DB54B6E7808E}" destId="{720BEA72-8562-4296-A4F5-10D5080F8721}" srcOrd="2" destOrd="0" presId="urn:microsoft.com/office/officeart/2005/8/layout/hierarchy6"/>
    <dgm:cxn modelId="{E5CA46C8-6699-4178-8786-2334B6CD3A77}" type="presParOf" srcId="{1258C67D-2ACD-4788-952A-DB54B6E7808E}" destId="{20CB3B85-06E9-4E23-A524-02A24441377E}" srcOrd="3" destOrd="0" presId="urn:microsoft.com/office/officeart/2005/8/layout/hierarchy6"/>
    <dgm:cxn modelId="{2A18D3FB-C954-47A6-8B5E-861951379DDC}" type="presParOf" srcId="{20CB3B85-06E9-4E23-A524-02A24441377E}" destId="{81CA7889-0877-443F-BD04-6D89D8C942F6}" srcOrd="0" destOrd="0" presId="urn:microsoft.com/office/officeart/2005/8/layout/hierarchy6"/>
    <dgm:cxn modelId="{E91C0A00-BD57-4FA9-9133-8E14C1144123}" type="presParOf" srcId="{20CB3B85-06E9-4E23-A524-02A24441377E}" destId="{53E65945-948F-4F12-9238-93738CAC23F5}" srcOrd="1" destOrd="0" presId="urn:microsoft.com/office/officeart/2005/8/layout/hierarchy6"/>
    <dgm:cxn modelId="{E0AB0702-A061-44F6-A62D-6540F9168C6E}" type="presParOf" srcId="{53E65945-948F-4F12-9238-93738CAC23F5}" destId="{271149F3-73A6-44F2-B1E5-60C0E0E0B682}" srcOrd="0" destOrd="0" presId="urn:microsoft.com/office/officeart/2005/8/layout/hierarchy6"/>
    <dgm:cxn modelId="{423194D5-E9D7-419E-BEE0-FB2C0B3BCBCF}" type="presParOf" srcId="{53E65945-948F-4F12-9238-93738CAC23F5}" destId="{CF5186B5-1E94-45ED-9C91-2F74D2E1051A}" srcOrd="1" destOrd="0" presId="urn:microsoft.com/office/officeart/2005/8/layout/hierarchy6"/>
    <dgm:cxn modelId="{7D94D0E8-5118-42AF-9430-8BEC098B9DC6}" type="presParOf" srcId="{CF5186B5-1E94-45ED-9C91-2F74D2E1051A}" destId="{4E50AC05-753E-4B9F-9B0B-0E9000D92BC4}" srcOrd="0" destOrd="0" presId="urn:microsoft.com/office/officeart/2005/8/layout/hierarchy6"/>
    <dgm:cxn modelId="{75BB8490-9307-4A43-AD81-43B2721171FB}" type="presParOf" srcId="{CF5186B5-1E94-45ED-9C91-2F74D2E1051A}" destId="{48F1D555-9987-492D-A001-AEC6FC77EA47}" srcOrd="1" destOrd="0" presId="urn:microsoft.com/office/officeart/2005/8/layout/hierarchy6"/>
    <dgm:cxn modelId="{3C9DCA01-B679-42A4-B452-6A851EE11EBB}" type="presParOf" srcId="{32B25EF7-FEC0-432C-89A2-0B670BD79F88}" destId="{C45A75FB-5893-4DF0-A456-F59D17B2C30E}" srcOrd="1" destOrd="0" presId="urn:microsoft.com/office/officeart/2005/8/layout/hierarchy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7F9133-D6D6-4C93-B3AD-DA7A9A09A675}"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3DA1EC31-3FC3-40F9-A13A-F005FBC20701}">
      <dgm:prSet/>
      <dgm:spPr/>
      <dgm:t>
        <a:bodyPr/>
        <a:lstStyle/>
        <a:p>
          <a:pPr>
            <a:lnSpc>
              <a:spcPct val="100000"/>
            </a:lnSpc>
          </a:pPr>
          <a:r>
            <a:rPr lang="en-US" b="0" i="0" dirty="0"/>
            <a:t>10,000 management groups can be supported in a single directory.</a:t>
          </a:r>
          <a:endParaRPr lang="en-US" dirty="0"/>
        </a:p>
      </dgm:t>
    </dgm:pt>
    <dgm:pt modelId="{123C7DDC-46A3-4F6A-8BD2-39CBF8B10C54}" type="parTrans" cxnId="{2731EB3A-1EB8-4B4B-AA80-48ED8D0C9C2E}">
      <dgm:prSet/>
      <dgm:spPr/>
      <dgm:t>
        <a:bodyPr/>
        <a:lstStyle/>
        <a:p>
          <a:endParaRPr lang="en-US"/>
        </a:p>
      </dgm:t>
    </dgm:pt>
    <dgm:pt modelId="{55D1F580-F470-49A0-B0C7-165C9314AAFF}" type="sibTrans" cxnId="{2731EB3A-1EB8-4B4B-AA80-48ED8D0C9C2E}">
      <dgm:prSet/>
      <dgm:spPr/>
      <dgm:t>
        <a:bodyPr/>
        <a:lstStyle/>
        <a:p>
          <a:endParaRPr lang="en-US"/>
        </a:p>
      </dgm:t>
    </dgm:pt>
    <dgm:pt modelId="{6E774444-D981-45A3-84E5-DCE5ABCB12F3}">
      <dgm:prSet/>
      <dgm:spPr/>
      <dgm:t>
        <a:bodyPr/>
        <a:lstStyle/>
        <a:p>
          <a:pPr>
            <a:lnSpc>
              <a:spcPct val="100000"/>
            </a:lnSpc>
          </a:pPr>
          <a:r>
            <a:rPr lang="en-US" b="0" i="0"/>
            <a:t>A management group tree can support up to six levels of depth.</a:t>
          </a:r>
          <a:endParaRPr lang="en-US"/>
        </a:p>
      </dgm:t>
    </dgm:pt>
    <dgm:pt modelId="{12F9BF5D-30CE-439D-B199-313269B0C41E}" type="parTrans" cxnId="{4A95D13C-C38C-4961-AEE8-8EAEE7C9F328}">
      <dgm:prSet/>
      <dgm:spPr/>
      <dgm:t>
        <a:bodyPr/>
        <a:lstStyle/>
        <a:p>
          <a:endParaRPr lang="en-US"/>
        </a:p>
      </dgm:t>
    </dgm:pt>
    <dgm:pt modelId="{C7F83BD3-6717-4935-B83A-A09DBBCC13FE}" type="sibTrans" cxnId="{4A95D13C-C38C-4961-AEE8-8EAEE7C9F328}">
      <dgm:prSet/>
      <dgm:spPr/>
      <dgm:t>
        <a:bodyPr/>
        <a:lstStyle/>
        <a:p>
          <a:endParaRPr lang="en-US"/>
        </a:p>
      </dgm:t>
    </dgm:pt>
    <dgm:pt modelId="{7BD34913-D269-4BAF-AD97-F486E78DC4E5}">
      <dgm:prSet/>
      <dgm:spPr/>
      <dgm:t>
        <a:bodyPr/>
        <a:lstStyle/>
        <a:p>
          <a:pPr>
            <a:lnSpc>
              <a:spcPct val="100000"/>
            </a:lnSpc>
          </a:pPr>
          <a:r>
            <a:rPr lang="en-US" b="0" i="0"/>
            <a:t>Each management group and subscription can only support one parent.</a:t>
          </a:r>
          <a:endParaRPr lang="en-US"/>
        </a:p>
      </dgm:t>
    </dgm:pt>
    <dgm:pt modelId="{E550C189-D65C-4352-A767-E7CA091814C7}" type="parTrans" cxnId="{A097164C-A291-4E8C-BC7F-8AF3551EA620}">
      <dgm:prSet/>
      <dgm:spPr/>
      <dgm:t>
        <a:bodyPr/>
        <a:lstStyle/>
        <a:p>
          <a:endParaRPr lang="en-US"/>
        </a:p>
      </dgm:t>
    </dgm:pt>
    <dgm:pt modelId="{C57B471A-92A1-49E3-992E-15AF3A38D49E}" type="sibTrans" cxnId="{A097164C-A291-4E8C-BC7F-8AF3551EA620}">
      <dgm:prSet/>
      <dgm:spPr/>
      <dgm:t>
        <a:bodyPr/>
        <a:lstStyle/>
        <a:p>
          <a:endParaRPr lang="en-US"/>
        </a:p>
      </dgm:t>
    </dgm:pt>
    <dgm:pt modelId="{8B7FFE95-5625-4EA3-8607-394BBC825F22}">
      <dgm:prSet/>
      <dgm:spPr/>
      <dgm:t>
        <a:bodyPr/>
        <a:lstStyle/>
        <a:p>
          <a:pPr>
            <a:lnSpc>
              <a:spcPct val="100000"/>
            </a:lnSpc>
          </a:pPr>
          <a:r>
            <a:rPr lang="en-US" b="0" i="0"/>
            <a:t>Each management group can have multiple children.</a:t>
          </a:r>
          <a:endParaRPr lang="en-US"/>
        </a:p>
      </dgm:t>
    </dgm:pt>
    <dgm:pt modelId="{EA04CB47-7609-4B18-9D37-CC1170ED40C6}" type="parTrans" cxnId="{944D229C-FB44-4611-AEF0-3572950FF0B5}">
      <dgm:prSet/>
      <dgm:spPr/>
      <dgm:t>
        <a:bodyPr/>
        <a:lstStyle/>
        <a:p>
          <a:endParaRPr lang="en-US"/>
        </a:p>
      </dgm:t>
    </dgm:pt>
    <dgm:pt modelId="{D09DAAFD-535C-4246-85A1-1BF0401772F2}" type="sibTrans" cxnId="{944D229C-FB44-4611-AEF0-3572950FF0B5}">
      <dgm:prSet/>
      <dgm:spPr/>
      <dgm:t>
        <a:bodyPr/>
        <a:lstStyle/>
        <a:p>
          <a:endParaRPr lang="en-US"/>
        </a:p>
      </dgm:t>
    </dgm:pt>
    <dgm:pt modelId="{C5717A3A-CF1E-4527-A965-EB9C74D15523}">
      <dgm:prSet/>
      <dgm:spPr/>
      <dgm:t>
        <a:bodyPr/>
        <a:lstStyle/>
        <a:p>
          <a:pPr>
            <a:lnSpc>
              <a:spcPct val="100000"/>
            </a:lnSpc>
          </a:pPr>
          <a:r>
            <a:rPr lang="en-US" b="0" i="0"/>
            <a:t>All subscriptions and management groups are contained within a single hierarchy in each directory.</a:t>
          </a:r>
          <a:endParaRPr lang="en-US"/>
        </a:p>
      </dgm:t>
    </dgm:pt>
    <dgm:pt modelId="{CCB92E1C-5275-4FB4-A6D0-CE9241972A56}" type="parTrans" cxnId="{25F17904-439D-4F88-A455-4755550400D2}">
      <dgm:prSet/>
      <dgm:spPr/>
      <dgm:t>
        <a:bodyPr/>
        <a:lstStyle/>
        <a:p>
          <a:endParaRPr lang="en-US"/>
        </a:p>
      </dgm:t>
    </dgm:pt>
    <dgm:pt modelId="{116BA53D-F5F3-4A29-98B0-A44918C8E8C5}" type="sibTrans" cxnId="{25F17904-439D-4F88-A455-4755550400D2}">
      <dgm:prSet/>
      <dgm:spPr/>
      <dgm:t>
        <a:bodyPr/>
        <a:lstStyle/>
        <a:p>
          <a:endParaRPr lang="en-US"/>
        </a:p>
      </dgm:t>
    </dgm:pt>
    <dgm:pt modelId="{0388089A-5EED-493C-A20B-66E929F71750}" type="pres">
      <dgm:prSet presAssocID="{997F9133-D6D6-4C93-B3AD-DA7A9A09A675}" presName="root" presStyleCnt="0">
        <dgm:presLayoutVars>
          <dgm:dir/>
          <dgm:resizeHandles val="exact"/>
        </dgm:presLayoutVars>
      </dgm:prSet>
      <dgm:spPr/>
    </dgm:pt>
    <dgm:pt modelId="{7F27AFA1-293C-45BD-9F6B-FEA4FA6462FD}" type="pres">
      <dgm:prSet presAssocID="{3DA1EC31-3FC3-40F9-A13A-F005FBC20701}" presName="compNode" presStyleCnt="0"/>
      <dgm:spPr/>
    </dgm:pt>
    <dgm:pt modelId="{0C455580-0D0E-41B4-AE60-EA7FCA80DA8D}" type="pres">
      <dgm:prSet presAssocID="{3DA1EC31-3FC3-40F9-A13A-F005FBC20701}" presName="bgRect" presStyleLbl="bgShp" presStyleIdx="0" presStyleCnt="5"/>
      <dgm:spPr/>
    </dgm:pt>
    <dgm:pt modelId="{92F8767D-63D4-4EF0-A85E-BBD4344C1A97}" type="pres">
      <dgm:prSet presAssocID="{3DA1EC31-3FC3-40F9-A13A-F005FBC2070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erarchy"/>
        </a:ext>
      </dgm:extLst>
    </dgm:pt>
    <dgm:pt modelId="{3AF4C6F3-868D-41BB-A28B-8F0CA7ACE384}" type="pres">
      <dgm:prSet presAssocID="{3DA1EC31-3FC3-40F9-A13A-F005FBC20701}" presName="spaceRect" presStyleCnt="0"/>
      <dgm:spPr/>
    </dgm:pt>
    <dgm:pt modelId="{DF77B986-12F8-47E7-B2CA-4D0312BABAEC}" type="pres">
      <dgm:prSet presAssocID="{3DA1EC31-3FC3-40F9-A13A-F005FBC20701}" presName="parTx" presStyleLbl="revTx" presStyleIdx="0" presStyleCnt="5">
        <dgm:presLayoutVars>
          <dgm:chMax val="0"/>
          <dgm:chPref val="0"/>
        </dgm:presLayoutVars>
      </dgm:prSet>
      <dgm:spPr/>
    </dgm:pt>
    <dgm:pt modelId="{DDCCEDB4-2239-43A5-9752-DEC4CA5AB2A6}" type="pres">
      <dgm:prSet presAssocID="{55D1F580-F470-49A0-B0C7-165C9314AAFF}" presName="sibTrans" presStyleCnt="0"/>
      <dgm:spPr/>
    </dgm:pt>
    <dgm:pt modelId="{1BA23A87-0BA6-47C3-A1D8-EA4D0455A6F5}" type="pres">
      <dgm:prSet presAssocID="{6E774444-D981-45A3-84E5-DCE5ABCB12F3}" presName="compNode" presStyleCnt="0"/>
      <dgm:spPr/>
    </dgm:pt>
    <dgm:pt modelId="{9BA718A0-C909-4020-AC9E-EDBFB800439C}" type="pres">
      <dgm:prSet presAssocID="{6E774444-D981-45A3-84E5-DCE5ABCB12F3}" presName="bgRect" presStyleLbl="bgShp" presStyleIdx="1" presStyleCnt="5"/>
      <dgm:spPr/>
    </dgm:pt>
    <dgm:pt modelId="{D78B4224-08FB-4007-BD4A-70E73539E3CD}" type="pres">
      <dgm:prSet presAssocID="{6E774444-D981-45A3-84E5-DCE5ABCB12F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63F293EA-4D28-4457-9FF5-773FCC3E1239}" type="pres">
      <dgm:prSet presAssocID="{6E774444-D981-45A3-84E5-DCE5ABCB12F3}" presName="spaceRect" presStyleCnt="0"/>
      <dgm:spPr/>
    </dgm:pt>
    <dgm:pt modelId="{4E75DDDA-EDE6-4849-AF61-B9E0EF224890}" type="pres">
      <dgm:prSet presAssocID="{6E774444-D981-45A3-84E5-DCE5ABCB12F3}" presName="parTx" presStyleLbl="revTx" presStyleIdx="1" presStyleCnt="5">
        <dgm:presLayoutVars>
          <dgm:chMax val="0"/>
          <dgm:chPref val="0"/>
        </dgm:presLayoutVars>
      </dgm:prSet>
      <dgm:spPr/>
    </dgm:pt>
    <dgm:pt modelId="{14EFB688-E34B-42C8-9089-7480DF444E60}" type="pres">
      <dgm:prSet presAssocID="{C7F83BD3-6717-4935-B83A-A09DBBCC13FE}" presName="sibTrans" presStyleCnt="0"/>
      <dgm:spPr/>
    </dgm:pt>
    <dgm:pt modelId="{AF29941A-F3A1-44F1-B180-24859A77E07C}" type="pres">
      <dgm:prSet presAssocID="{7BD34913-D269-4BAF-AD97-F486E78DC4E5}" presName="compNode" presStyleCnt="0"/>
      <dgm:spPr/>
    </dgm:pt>
    <dgm:pt modelId="{AE7A4A1D-85D5-4C63-96D4-2A569818D23A}" type="pres">
      <dgm:prSet presAssocID="{7BD34913-D269-4BAF-AD97-F486E78DC4E5}" presName="bgRect" presStyleLbl="bgShp" presStyleIdx="2" presStyleCnt="5"/>
      <dgm:spPr/>
    </dgm:pt>
    <dgm:pt modelId="{9CD51CF9-128C-46B5-B1F6-D0D9169AC780}" type="pres">
      <dgm:prSet presAssocID="{7BD34913-D269-4BAF-AD97-F486E78DC4E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
        </a:ext>
      </dgm:extLst>
    </dgm:pt>
    <dgm:pt modelId="{D0B1AA32-AACD-4988-BF20-76876F90B3DE}" type="pres">
      <dgm:prSet presAssocID="{7BD34913-D269-4BAF-AD97-F486E78DC4E5}" presName="spaceRect" presStyleCnt="0"/>
      <dgm:spPr/>
    </dgm:pt>
    <dgm:pt modelId="{C2F18355-8F63-4F57-ACA3-55E85757975C}" type="pres">
      <dgm:prSet presAssocID="{7BD34913-D269-4BAF-AD97-F486E78DC4E5}" presName="parTx" presStyleLbl="revTx" presStyleIdx="2" presStyleCnt="5">
        <dgm:presLayoutVars>
          <dgm:chMax val="0"/>
          <dgm:chPref val="0"/>
        </dgm:presLayoutVars>
      </dgm:prSet>
      <dgm:spPr/>
    </dgm:pt>
    <dgm:pt modelId="{8E1CBA5E-1727-4014-8D04-F594C6E001FF}" type="pres">
      <dgm:prSet presAssocID="{C57B471A-92A1-49E3-992E-15AF3A38D49E}" presName="sibTrans" presStyleCnt="0"/>
      <dgm:spPr/>
    </dgm:pt>
    <dgm:pt modelId="{EFA3367E-268F-403A-8A0D-752977AC5945}" type="pres">
      <dgm:prSet presAssocID="{8B7FFE95-5625-4EA3-8607-394BBC825F22}" presName="compNode" presStyleCnt="0"/>
      <dgm:spPr/>
    </dgm:pt>
    <dgm:pt modelId="{C51D47E4-5154-413E-8197-5CBCD0B44406}" type="pres">
      <dgm:prSet presAssocID="{8B7FFE95-5625-4EA3-8607-394BBC825F22}" presName="bgRect" presStyleLbl="bgShp" presStyleIdx="3" presStyleCnt="5"/>
      <dgm:spPr/>
    </dgm:pt>
    <dgm:pt modelId="{6B7517BC-5CD2-4662-BBE3-82A86FFBA9A3}" type="pres">
      <dgm:prSet presAssocID="{8B7FFE95-5625-4EA3-8607-394BBC825F2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ildren"/>
        </a:ext>
      </dgm:extLst>
    </dgm:pt>
    <dgm:pt modelId="{6EE206E3-2318-40C7-BFD6-939A451C15BD}" type="pres">
      <dgm:prSet presAssocID="{8B7FFE95-5625-4EA3-8607-394BBC825F22}" presName="spaceRect" presStyleCnt="0"/>
      <dgm:spPr/>
    </dgm:pt>
    <dgm:pt modelId="{31EEAAEC-A5C6-4DE4-9093-D47BB0A26377}" type="pres">
      <dgm:prSet presAssocID="{8B7FFE95-5625-4EA3-8607-394BBC825F22}" presName="parTx" presStyleLbl="revTx" presStyleIdx="3" presStyleCnt="5">
        <dgm:presLayoutVars>
          <dgm:chMax val="0"/>
          <dgm:chPref val="0"/>
        </dgm:presLayoutVars>
      </dgm:prSet>
      <dgm:spPr/>
    </dgm:pt>
    <dgm:pt modelId="{B8E1791A-8761-4125-B507-4F11DDAAB15F}" type="pres">
      <dgm:prSet presAssocID="{D09DAAFD-535C-4246-85A1-1BF0401772F2}" presName="sibTrans" presStyleCnt="0"/>
      <dgm:spPr/>
    </dgm:pt>
    <dgm:pt modelId="{08EC7DDD-58D9-4779-B38A-8429F9848145}" type="pres">
      <dgm:prSet presAssocID="{C5717A3A-CF1E-4527-A965-EB9C74D15523}" presName="compNode" presStyleCnt="0"/>
      <dgm:spPr/>
    </dgm:pt>
    <dgm:pt modelId="{26C2FA5B-068E-416D-90B5-AC3F3DE92258}" type="pres">
      <dgm:prSet presAssocID="{C5717A3A-CF1E-4527-A965-EB9C74D15523}" presName="bgRect" presStyleLbl="bgShp" presStyleIdx="4" presStyleCnt="5"/>
      <dgm:spPr/>
    </dgm:pt>
    <dgm:pt modelId="{4F755CD7-B51B-4062-8A86-CCCE1523D410}" type="pres">
      <dgm:prSet presAssocID="{C5717A3A-CF1E-4527-A965-EB9C74D1552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nk"/>
        </a:ext>
      </dgm:extLst>
    </dgm:pt>
    <dgm:pt modelId="{B16ED698-7B15-4C1B-AD54-BF22A9F25898}" type="pres">
      <dgm:prSet presAssocID="{C5717A3A-CF1E-4527-A965-EB9C74D15523}" presName="spaceRect" presStyleCnt="0"/>
      <dgm:spPr/>
    </dgm:pt>
    <dgm:pt modelId="{8CD505E6-0D83-41E1-9155-9E2767D57D10}" type="pres">
      <dgm:prSet presAssocID="{C5717A3A-CF1E-4527-A965-EB9C74D15523}" presName="parTx" presStyleLbl="revTx" presStyleIdx="4" presStyleCnt="5">
        <dgm:presLayoutVars>
          <dgm:chMax val="0"/>
          <dgm:chPref val="0"/>
        </dgm:presLayoutVars>
      </dgm:prSet>
      <dgm:spPr/>
    </dgm:pt>
  </dgm:ptLst>
  <dgm:cxnLst>
    <dgm:cxn modelId="{25F17904-439D-4F88-A455-4755550400D2}" srcId="{997F9133-D6D6-4C93-B3AD-DA7A9A09A675}" destId="{C5717A3A-CF1E-4527-A965-EB9C74D15523}" srcOrd="4" destOrd="0" parTransId="{CCB92E1C-5275-4FB4-A6D0-CE9241972A56}" sibTransId="{116BA53D-F5F3-4A29-98B0-A44918C8E8C5}"/>
    <dgm:cxn modelId="{EA3A2810-3B17-4A7E-A684-069F41878D84}" type="presOf" srcId="{6E774444-D981-45A3-84E5-DCE5ABCB12F3}" destId="{4E75DDDA-EDE6-4849-AF61-B9E0EF224890}" srcOrd="0" destOrd="0" presId="urn:microsoft.com/office/officeart/2018/2/layout/IconVerticalSolidList"/>
    <dgm:cxn modelId="{A8A7FD29-7C7C-49EA-9FEA-BC480CE82357}" type="presOf" srcId="{7BD34913-D269-4BAF-AD97-F486E78DC4E5}" destId="{C2F18355-8F63-4F57-ACA3-55E85757975C}" srcOrd="0" destOrd="0" presId="urn:microsoft.com/office/officeart/2018/2/layout/IconVerticalSolidList"/>
    <dgm:cxn modelId="{2731EB3A-1EB8-4B4B-AA80-48ED8D0C9C2E}" srcId="{997F9133-D6D6-4C93-B3AD-DA7A9A09A675}" destId="{3DA1EC31-3FC3-40F9-A13A-F005FBC20701}" srcOrd="0" destOrd="0" parTransId="{123C7DDC-46A3-4F6A-8BD2-39CBF8B10C54}" sibTransId="{55D1F580-F470-49A0-B0C7-165C9314AAFF}"/>
    <dgm:cxn modelId="{AE423F3B-E850-4192-8C03-5023AC7732DC}" type="presOf" srcId="{997F9133-D6D6-4C93-B3AD-DA7A9A09A675}" destId="{0388089A-5EED-493C-A20B-66E929F71750}" srcOrd="0" destOrd="0" presId="urn:microsoft.com/office/officeart/2018/2/layout/IconVerticalSolidList"/>
    <dgm:cxn modelId="{4A95D13C-C38C-4961-AEE8-8EAEE7C9F328}" srcId="{997F9133-D6D6-4C93-B3AD-DA7A9A09A675}" destId="{6E774444-D981-45A3-84E5-DCE5ABCB12F3}" srcOrd="1" destOrd="0" parTransId="{12F9BF5D-30CE-439D-B199-313269B0C41E}" sibTransId="{C7F83BD3-6717-4935-B83A-A09DBBCC13FE}"/>
    <dgm:cxn modelId="{A097164C-A291-4E8C-BC7F-8AF3551EA620}" srcId="{997F9133-D6D6-4C93-B3AD-DA7A9A09A675}" destId="{7BD34913-D269-4BAF-AD97-F486E78DC4E5}" srcOrd="2" destOrd="0" parTransId="{E550C189-D65C-4352-A767-E7CA091814C7}" sibTransId="{C57B471A-92A1-49E3-992E-15AF3A38D49E}"/>
    <dgm:cxn modelId="{F0B0C56D-15C6-4280-B550-75043B6B94B2}" type="presOf" srcId="{8B7FFE95-5625-4EA3-8607-394BBC825F22}" destId="{31EEAAEC-A5C6-4DE4-9093-D47BB0A26377}" srcOrd="0" destOrd="0" presId="urn:microsoft.com/office/officeart/2018/2/layout/IconVerticalSolidList"/>
    <dgm:cxn modelId="{5DE27E98-3DE3-4902-8FAF-91EE7349715C}" type="presOf" srcId="{3DA1EC31-3FC3-40F9-A13A-F005FBC20701}" destId="{DF77B986-12F8-47E7-B2CA-4D0312BABAEC}" srcOrd="0" destOrd="0" presId="urn:microsoft.com/office/officeart/2018/2/layout/IconVerticalSolidList"/>
    <dgm:cxn modelId="{944D229C-FB44-4611-AEF0-3572950FF0B5}" srcId="{997F9133-D6D6-4C93-B3AD-DA7A9A09A675}" destId="{8B7FFE95-5625-4EA3-8607-394BBC825F22}" srcOrd="3" destOrd="0" parTransId="{EA04CB47-7609-4B18-9D37-CC1170ED40C6}" sibTransId="{D09DAAFD-535C-4246-85A1-1BF0401772F2}"/>
    <dgm:cxn modelId="{E916A3E9-41DE-4B39-82B8-46DB95BCCAC6}" type="presOf" srcId="{C5717A3A-CF1E-4527-A965-EB9C74D15523}" destId="{8CD505E6-0D83-41E1-9155-9E2767D57D10}" srcOrd="0" destOrd="0" presId="urn:microsoft.com/office/officeart/2018/2/layout/IconVerticalSolidList"/>
    <dgm:cxn modelId="{7B2C8309-DDF8-4FF0-B18F-E2215123B93D}" type="presParOf" srcId="{0388089A-5EED-493C-A20B-66E929F71750}" destId="{7F27AFA1-293C-45BD-9F6B-FEA4FA6462FD}" srcOrd="0" destOrd="0" presId="urn:microsoft.com/office/officeart/2018/2/layout/IconVerticalSolidList"/>
    <dgm:cxn modelId="{A36CEAF3-4D23-4763-8B23-6EFC251A98D7}" type="presParOf" srcId="{7F27AFA1-293C-45BD-9F6B-FEA4FA6462FD}" destId="{0C455580-0D0E-41B4-AE60-EA7FCA80DA8D}" srcOrd="0" destOrd="0" presId="urn:microsoft.com/office/officeart/2018/2/layout/IconVerticalSolidList"/>
    <dgm:cxn modelId="{3D8E657E-54A0-4958-BE23-9D31C01B3959}" type="presParOf" srcId="{7F27AFA1-293C-45BD-9F6B-FEA4FA6462FD}" destId="{92F8767D-63D4-4EF0-A85E-BBD4344C1A97}" srcOrd="1" destOrd="0" presId="urn:microsoft.com/office/officeart/2018/2/layout/IconVerticalSolidList"/>
    <dgm:cxn modelId="{AD14B3C8-1712-4151-89A5-FD951CCBF9DA}" type="presParOf" srcId="{7F27AFA1-293C-45BD-9F6B-FEA4FA6462FD}" destId="{3AF4C6F3-868D-41BB-A28B-8F0CA7ACE384}" srcOrd="2" destOrd="0" presId="urn:microsoft.com/office/officeart/2018/2/layout/IconVerticalSolidList"/>
    <dgm:cxn modelId="{1E37FD4E-E930-47AA-BA4B-EE69835067B1}" type="presParOf" srcId="{7F27AFA1-293C-45BD-9F6B-FEA4FA6462FD}" destId="{DF77B986-12F8-47E7-B2CA-4D0312BABAEC}" srcOrd="3" destOrd="0" presId="urn:microsoft.com/office/officeart/2018/2/layout/IconVerticalSolidList"/>
    <dgm:cxn modelId="{BAE995B6-5BFA-4400-B059-B8BEEEB59093}" type="presParOf" srcId="{0388089A-5EED-493C-A20B-66E929F71750}" destId="{DDCCEDB4-2239-43A5-9752-DEC4CA5AB2A6}" srcOrd="1" destOrd="0" presId="urn:microsoft.com/office/officeart/2018/2/layout/IconVerticalSolidList"/>
    <dgm:cxn modelId="{A027F220-9FB2-4070-BC46-3B6AF285AFE4}" type="presParOf" srcId="{0388089A-5EED-493C-A20B-66E929F71750}" destId="{1BA23A87-0BA6-47C3-A1D8-EA4D0455A6F5}" srcOrd="2" destOrd="0" presId="urn:microsoft.com/office/officeart/2018/2/layout/IconVerticalSolidList"/>
    <dgm:cxn modelId="{CD0583B0-C0B2-47DD-BB65-B1B8F13DD065}" type="presParOf" srcId="{1BA23A87-0BA6-47C3-A1D8-EA4D0455A6F5}" destId="{9BA718A0-C909-4020-AC9E-EDBFB800439C}" srcOrd="0" destOrd="0" presId="urn:microsoft.com/office/officeart/2018/2/layout/IconVerticalSolidList"/>
    <dgm:cxn modelId="{2BB0FD17-4909-4215-9895-5D622EFB1F6B}" type="presParOf" srcId="{1BA23A87-0BA6-47C3-A1D8-EA4D0455A6F5}" destId="{D78B4224-08FB-4007-BD4A-70E73539E3CD}" srcOrd="1" destOrd="0" presId="urn:microsoft.com/office/officeart/2018/2/layout/IconVerticalSolidList"/>
    <dgm:cxn modelId="{3ECA9CFF-1E28-4D3E-BC63-45AAC1BFE263}" type="presParOf" srcId="{1BA23A87-0BA6-47C3-A1D8-EA4D0455A6F5}" destId="{63F293EA-4D28-4457-9FF5-773FCC3E1239}" srcOrd="2" destOrd="0" presId="urn:microsoft.com/office/officeart/2018/2/layout/IconVerticalSolidList"/>
    <dgm:cxn modelId="{3F01A54E-45A3-4197-9B18-4FE458BA4B4B}" type="presParOf" srcId="{1BA23A87-0BA6-47C3-A1D8-EA4D0455A6F5}" destId="{4E75DDDA-EDE6-4849-AF61-B9E0EF224890}" srcOrd="3" destOrd="0" presId="urn:microsoft.com/office/officeart/2018/2/layout/IconVerticalSolidList"/>
    <dgm:cxn modelId="{8C318318-22BE-4641-B296-A48591BDF8F3}" type="presParOf" srcId="{0388089A-5EED-493C-A20B-66E929F71750}" destId="{14EFB688-E34B-42C8-9089-7480DF444E60}" srcOrd="3" destOrd="0" presId="urn:microsoft.com/office/officeart/2018/2/layout/IconVerticalSolidList"/>
    <dgm:cxn modelId="{33638EF0-2DB2-4287-B875-8F48D86F2DA2}" type="presParOf" srcId="{0388089A-5EED-493C-A20B-66E929F71750}" destId="{AF29941A-F3A1-44F1-B180-24859A77E07C}" srcOrd="4" destOrd="0" presId="urn:microsoft.com/office/officeart/2018/2/layout/IconVerticalSolidList"/>
    <dgm:cxn modelId="{3B47870E-7904-43DD-BFB8-9D60D96D7E77}" type="presParOf" srcId="{AF29941A-F3A1-44F1-B180-24859A77E07C}" destId="{AE7A4A1D-85D5-4C63-96D4-2A569818D23A}" srcOrd="0" destOrd="0" presId="urn:microsoft.com/office/officeart/2018/2/layout/IconVerticalSolidList"/>
    <dgm:cxn modelId="{660516B8-DA4A-4E08-97B5-E2E93C1BA7EC}" type="presParOf" srcId="{AF29941A-F3A1-44F1-B180-24859A77E07C}" destId="{9CD51CF9-128C-46B5-B1F6-D0D9169AC780}" srcOrd="1" destOrd="0" presId="urn:microsoft.com/office/officeart/2018/2/layout/IconVerticalSolidList"/>
    <dgm:cxn modelId="{22FE803F-889C-43DD-A2E1-D86FC78AAD05}" type="presParOf" srcId="{AF29941A-F3A1-44F1-B180-24859A77E07C}" destId="{D0B1AA32-AACD-4988-BF20-76876F90B3DE}" srcOrd="2" destOrd="0" presId="urn:microsoft.com/office/officeart/2018/2/layout/IconVerticalSolidList"/>
    <dgm:cxn modelId="{9E106A8E-BD6F-49B4-A62C-03A2D227D277}" type="presParOf" srcId="{AF29941A-F3A1-44F1-B180-24859A77E07C}" destId="{C2F18355-8F63-4F57-ACA3-55E85757975C}" srcOrd="3" destOrd="0" presId="urn:microsoft.com/office/officeart/2018/2/layout/IconVerticalSolidList"/>
    <dgm:cxn modelId="{AD238D00-6C6F-4F61-9D87-54B883BC0D31}" type="presParOf" srcId="{0388089A-5EED-493C-A20B-66E929F71750}" destId="{8E1CBA5E-1727-4014-8D04-F594C6E001FF}" srcOrd="5" destOrd="0" presId="urn:microsoft.com/office/officeart/2018/2/layout/IconVerticalSolidList"/>
    <dgm:cxn modelId="{313EE2D1-130C-4F3D-A16B-EE85A47326A9}" type="presParOf" srcId="{0388089A-5EED-493C-A20B-66E929F71750}" destId="{EFA3367E-268F-403A-8A0D-752977AC5945}" srcOrd="6" destOrd="0" presId="urn:microsoft.com/office/officeart/2018/2/layout/IconVerticalSolidList"/>
    <dgm:cxn modelId="{4C308363-7547-4D7E-8132-6170B9CC528C}" type="presParOf" srcId="{EFA3367E-268F-403A-8A0D-752977AC5945}" destId="{C51D47E4-5154-413E-8197-5CBCD0B44406}" srcOrd="0" destOrd="0" presId="urn:microsoft.com/office/officeart/2018/2/layout/IconVerticalSolidList"/>
    <dgm:cxn modelId="{45B384FA-4170-45E5-A65C-2765584F1743}" type="presParOf" srcId="{EFA3367E-268F-403A-8A0D-752977AC5945}" destId="{6B7517BC-5CD2-4662-BBE3-82A86FFBA9A3}" srcOrd="1" destOrd="0" presId="urn:microsoft.com/office/officeart/2018/2/layout/IconVerticalSolidList"/>
    <dgm:cxn modelId="{E6072EFA-EE57-4B5D-B865-443ED4DFCE19}" type="presParOf" srcId="{EFA3367E-268F-403A-8A0D-752977AC5945}" destId="{6EE206E3-2318-40C7-BFD6-939A451C15BD}" srcOrd="2" destOrd="0" presId="urn:microsoft.com/office/officeart/2018/2/layout/IconVerticalSolidList"/>
    <dgm:cxn modelId="{ED49E20A-AE15-4650-A471-D8A62415BF26}" type="presParOf" srcId="{EFA3367E-268F-403A-8A0D-752977AC5945}" destId="{31EEAAEC-A5C6-4DE4-9093-D47BB0A26377}" srcOrd="3" destOrd="0" presId="urn:microsoft.com/office/officeart/2018/2/layout/IconVerticalSolidList"/>
    <dgm:cxn modelId="{5785910B-6D32-42D3-82D8-2FE3080E4F45}" type="presParOf" srcId="{0388089A-5EED-493C-A20B-66E929F71750}" destId="{B8E1791A-8761-4125-B507-4F11DDAAB15F}" srcOrd="7" destOrd="0" presId="urn:microsoft.com/office/officeart/2018/2/layout/IconVerticalSolidList"/>
    <dgm:cxn modelId="{56D45B0D-A12A-4BD0-B706-904C442DE897}" type="presParOf" srcId="{0388089A-5EED-493C-A20B-66E929F71750}" destId="{08EC7DDD-58D9-4779-B38A-8429F9848145}" srcOrd="8" destOrd="0" presId="urn:microsoft.com/office/officeart/2018/2/layout/IconVerticalSolidList"/>
    <dgm:cxn modelId="{087B52C0-F30A-419D-BB20-C3BBA0B12EF4}" type="presParOf" srcId="{08EC7DDD-58D9-4779-B38A-8429F9848145}" destId="{26C2FA5B-068E-416D-90B5-AC3F3DE92258}" srcOrd="0" destOrd="0" presId="urn:microsoft.com/office/officeart/2018/2/layout/IconVerticalSolidList"/>
    <dgm:cxn modelId="{3697BF21-6040-45F0-BF15-91EE824A83F3}" type="presParOf" srcId="{08EC7DDD-58D9-4779-B38A-8429F9848145}" destId="{4F755CD7-B51B-4062-8A86-CCCE1523D410}" srcOrd="1" destOrd="0" presId="urn:microsoft.com/office/officeart/2018/2/layout/IconVerticalSolidList"/>
    <dgm:cxn modelId="{3B69219D-4944-4609-B24D-47EFFBF105D0}" type="presParOf" srcId="{08EC7DDD-58D9-4779-B38A-8429F9848145}" destId="{B16ED698-7B15-4C1B-AD54-BF22A9F25898}" srcOrd="2" destOrd="0" presId="urn:microsoft.com/office/officeart/2018/2/layout/IconVerticalSolidList"/>
    <dgm:cxn modelId="{BA67BA5E-195D-4E32-AF91-6EC92645C853}" type="presParOf" srcId="{08EC7DDD-58D9-4779-B38A-8429F9848145}" destId="{8CD505E6-0D83-41E1-9155-9E2767D57D1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E9C008-083D-4FBF-BC12-81A46EE479FA}" type="doc">
      <dgm:prSet loTypeId="urn:microsoft.com/office/officeart/2018/2/layout/IconLabelDescriptionList" loCatId="icon" qsTypeId="urn:microsoft.com/office/officeart/2005/8/quickstyle/simple4" qsCatId="simple" csTypeId="urn:microsoft.com/office/officeart/2018/5/colors/Iconchunking_neutralbg_accent1_2" csCatId="accent1" phldr="1"/>
      <dgm:spPr/>
      <dgm:t>
        <a:bodyPr/>
        <a:lstStyle/>
        <a:p>
          <a:endParaRPr lang="en-US"/>
        </a:p>
      </dgm:t>
    </dgm:pt>
    <dgm:pt modelId="{70CACC39-85F1-4EAB-B496-D292F6F46402}">
      <dgm:prSet/>
      <dgm:spPr/>
      <dgm:t>
        <a:bodyPr/>
        <a:lstStyle/>
        <a:p>
          <a:pPr>
            <a:lnSpc>
              <a:spcPct val="100000"/>
            </a:lnSpc>
            <a:defRPr b="1"/>
          </a:pPr>
          <a:r>
            <a:rPr lang="en-US" b="0" i="0" dirty="0"/>
            <a:t>The root management group can't be moved</a:t>
          </a:r>
          <a:endParaRPr lang="en-US" dirty="0"/>
        </a:p>
      </dgm:t>
    </dgm:pt>
    <dgm:pt modelId="{36A8FDD2-9CB8-47BA-8E2F-83A2D4C84667}" type="parTrans" cxnId="{FCC7331B-4838-48C3-AF90-069F6648BE19}">
      <dgm:prSet/>
      <dgm:spPr/>
      <dgm:t>
        <a:bodyPr/>
        <a:lstStyle/>
        <a:p>
          <a:endParaRPr lang="en-US"/>
        </a:p>
      </dgm:t>
    </dgm:pt>
    <dgm:pt modelId="{454982C3-CEF4-4A4B-981C-B054481C8F4B}" type="sibTrans" cxnId="{FCC7331B-4838-48C3-AF90-069F6648BE19}">
      <dgm:prSet/>
      <dgm:spPr/>
      <dgm:t>
        <a:bodyPr/>
        <a:lstStyle/>
        <a:p>
          <a:endParaRPr lang="en-US"/>
        </a:p>
      </dgm:t>
    </dgm:pt>
    <dgm:pt modelId="{D46F09C1-FCD9-43BB-9665-CC7797D82FD1}">
      <dgm:prSet/>
      <dgm:spPr/>
      <dgm:t>
        <a:bodyPr/>
        <a:lstStyle/>
        <a:p>
          <a:pPr>
            <a:lnSpc>
              <a:spcPct val="100000"/>
            </a:lnSpc>
            <a:defRPr b="1"/>
          </a:pPr>
          <a:r>
            <a:rPr lang="en-US" b="0" i="0" dirty="0"/>
            <a:t>The </a:t>
          </a:r>
          <a:r>
            <a:rPr lang="en-US" b="0" i="0" u="sng" dirty="0">
              <a:hlinkClick xmlns:r="http://schemas.openxmlformats.org/officeDocument/2006/relationships" r:id="rId1"/>
            </a:rPr>
            <a:t>Directory Administrator needs to elevate themselves</a:t>
          </a:r>
          <a:r>
            <a:rPr lang="en-US" b="0" i="0" dirty="0"/>
            <a:t> to be the owner of this root group initially. Once the administrator is the owner of the group, they can assign any RBAC role to other directory users or groups to manage the hierarchy. </a:t>
          </a:r>
          <a:endParaRPr lang="en-US" dirty="0"/>
        </a:p>
      </dgm:t>
    </dgm:pt>
    <dgm:pt modelId="{7E251F78-62EF-4E87-8779-797DE00ADBEB}" type="parTrans" cxnId="{4596DD4F-297C-4E26-8113-48A0FE26E9D1}">
      <dgm:prSet/>
      <dgm:spPr/>
      <dgm:t>
        <a:bodyPr/>
        <a:lstStyle/>
        <a:p>
          <a:endParaRPr lang="en-US"/>
        </a:p>
      </dgm:t>
    </dgm:pt>
    <dgm:pt modelId="{3FC65A04-9A0D-4588-8E2B-D54124075432}" type="sibTrans" cxnId="{4596DD4F-297C-4E26-8113-48A0FE26E9D1}">
      <dgm:prSet/>
      <dgm:spPr/>
      <dgm:t>
        <a:bodyPr/>
        <a:lstStyle/>
        <a:p>
          <a:endParaRPr lang="en-US"/>
        </a:p>
      </dgm:t>
    </dgm:pt>
    <dgm:pt modelId="{3301828C-F67E-4305-B86D-BD7B0D386837}">
      <dgm:prSet/>
      <dgm:spPr/>
      <dgm:t>
        <a:bodyPr/>
        <a:lstStyle/>
        <a:p>
          <a:pPr>
            <a:lnSpc>
              <a:spcPct val="100000"/>
            </a:lnSpc>
            <a:defRPr b="1"/>
          </a:pPr>
          <a:r>
            <a:rPr lang="en-US" b="0" i="0"/>
            <a:t>All Azure customers can see the root management group, but not all customers have access to manage that root management group.</a:t>
          </a:r>
          <a:endParaRPr lang="en-US"/>
        </a:p>
      </dgm:t>
    </dgm:pt>
    <dgm:pt modelId="{A2DBC8E9-FEE5-4171-AFBF-9BD68E99906B}" type="parTrans" cxnId="{006E0B7F-1FD8-49B6-8D55-E33C625FD9C6}">
      <dgm:prSet/>
      <dgm:spPr/>
      <dgm:t>
        <a:bodyPr/>
        <a:lstStyle/>
        <a:p>
          <a:endParaRPr lang="en-US"/>
        </a:p>
      </dgm:t>
    </dgm:pt>
    <dgm:pt modelId="{A5DE859D-5613-482B-A736-94F534DEBE3A}" type="sibTrans" cxnId="{006E0B7F-1FD8-49B6-8D55-E33C625FD9C6}">
      <dgm:prSet/>
      <dgm:spPr/>
      <dgm:t>
        <a:bodyPr/>
        <a:lstStyle/>
        <a:p>
          <a:endParaRPr lang="en-US"/>
        </a:p>
      </dgm:t>
    </dgm:pt>
    <dgm:pt modelId="{8FF48FC1-BEE0-4F8C-84CD-F6BC1AF4B8A5}">
      <dgm:prSet/>
      <dgm:spPr/>
      <dgm:t>
        <a:bodyPr/>
        <a:lstStyle/>
        <a:p>
          <a:pPr>
            <a:lnSpc>
              <a:spcPct val="100000"/>
            </a:lnSpc>
            <a:defRPr b="1"/>
          </a:pPr>
          <a:r>
            <a:rPr lang="en-US" b="0" i="0"/>
            <a:t>No one is given default access to the root management group. </a:t>
          </a:r>
          <a:endParaRPr lang="en-US"/>
        </a:p>
      </dgm:t>
    </dgm:pt>
    <dgm:pt modelId="{9F6E3BF6-A183-492D-9866-46963CBC801E}" type="parTrans" cxnId="{C607F917-9A31-4983-BD40-BCDF65E28E93}">
      <dgm:prSet/>
      <dgm:spPr/>
      <dgm:t>
        <a:bodyPr/>
        <a:lstStyle/>
        <a:p>
          <a:endParaRPr lang="en-US"/>
        </a:p>
      </dgm:t>
    </dgm:pt>
    <dgm:pt modelId="{0AAA936F-F295-41CD-8C00-42242D413868}" type="sibTrans" cxnId="{C607F917-9A31-4983-BD40-BCDF65E28E93}">
      <dgm:prSet/>
      <dgm:spPr/>
      <dgm:t>
        <a:bodyPr/>
        <a:lstStyle/>
        <a:p>
          <a:endParaRPr lang="en-US"/>
        </a:p>
      </dgm:t>
    </dgm:pt>
    <dgm:pt modelId="{699F81AD-1140-4D45-A201-E79981919E0A}">
      <dgm:prSet custT="1"/>
      <dgm:spPr/>
      <dgm:t>
        <a:bodyPr/>
        <a:lstStyle/>
        <a:p>
          <a:pPr>
            <a:lnSpc>
              <a:spcPct val="100000"/>
            </a:lnSpc>
            <a:defRPr b="1"/>
          </a:pPr>
          <a:r>
            <a:rPr lang="en-US" sz="1400" b="0" i="0" u="none" dirty="0"/>
            <a:t>All subscriptions and management groups fold up to the one root management group within the directory.  </a:t>
          </a:r>
        </a:p>
        <a:p>
          <a:pPr>
            <a:lnSpc>
              <a:spcPct val="100000"/>
            </a:lnSpc>
            <a:defRPr b="1"/>
          </a:pPr>
          <a:r>
            <a:rPr lang="en-US" sz="1400" b="0" i="0" dirty="0"/>
            <a:t>New subscriptions are automatically defaulted to the root management group when created.</a:t>
          </a:r>
          <a:endParaRPr lang="en-US" sz="1400" u="none" dirty="0"/>
        </a:p>
      </dgm:t>
    </dgm:pt>
    <dgm:pt modelId="{F658A072-A3F8-447D-BA93-896FA6E9DBE0}" type="sibTrans" cxnId="{3EE56908-8115-46F0-AF4A-44F48EB98D38}">
      <dgm:prSet/>
      <dgm:spPr/>
      <dgm:t>
        <a:bodyPr/>
        <a:lstStyle/>
        <a:p>
          <a:endParaRPr lang="en-US"/>
        </a:p>
      </dgm:t>
    </dgm:pt>
    <dgm:pt modelId="{0BD48F48-87F4-44EC-8E04-F0C3FC445F63}" type="parTrans" cxnId="{3EE56908-8115-46F0-AF4A-44F48EB98D38}">
      <dgm:prSet/>
      <dgm:spPr/>
      <dgm:t>
        <a:bodyPr/>
        <a:lstStyle/>
        <a:p>
          <a:endParaRPr lang="en-US"/>
        </a:p>
      </dgm:t>
    </dgm:pt>
    <dgm:pt modelId="{2496F503-F5E2-4185-8FFC-957DC69F6721}" type="pres">
      <dgm:prSet presAssocID="{99E9C008-083D-4FBF-BC12-81A46EE479FA}" presName="root" presStyleCnt="0">
        <dgm:presLayoutVars>
          <dgm:dir/>
          <dgm:resizeHandles val="exact"/>
        </dgm:presLayoutVars>
      </dgm:prSet>
      <dgm:spPr/>
    </dgm:pt>
    <dgm:pt modelId="{19B35913-EA7A-4E81-86A8-F67294D4754B}" type="pres">
      <dgm:prSet presAssocID="{70CACC39-85F1-4EAB-B496-D292F6F46402}" presName="compNode" presStyleCnt="0"/>
      <dgm:spPr/>
    </dgm:pt>
    <dgm:pt modelId="{B854E489-5155-4217-84BA-48DB21DCFBC6}" type="pres">
      <dgm:prSet presAssocID="{70CACC39-85F1-4EAB-B496-D292F6F46402}" presName="iconRect" presStyleLbl="node1" presStyleIdx="0" presStyleCnt="5"/>
      <dgm:spPr>
        <a:blipFill>
          <a:blip xmlns:r="http://schemas.openxmlformats.org/officeDocument/2006/relationships" r:embed="rId2">
            <a:extLst>
              <a:ext uri="{96DAC541-7B7A-43D3-8B79-37D633B846F1}">
                <asvg:svgBlip xmlns:asvg="http://schemas.microsoft.com/office/drawing/2016/SVG/main" r:embed="rId3"/>
              </a:ext>
            </a:extLst>
          </a:blip>
          <a:srcRect/>
          <a:stretch>
            <a:fillRect t="-3000" b="-3000"/>
          </a:stretch>
        </a:blipFill>
        <a:ln>
          <a:noFill/>
        </a:ln>
      </dgm:spPr>
      <dgm:extLst>
        <a:ext uri="{E40237B7-FDA0-4F09-8148-C483321AD2D9}">
          <dgm14:cNvPr xmlns:dgm14="http://schemas.microsoft.com/office/drawing/2010/diagram" id="0" name="" descr="Deciduous tree"/>
        </a:ext>
      </dgm:extLst>
    </dgm:pt>
    <dgm:pt modelId="{1EFEF556-FFD9-4217-8251-983C6383519A}" type="pres">
      <dgm:prSet presAssocID="{70CACC39-85F1-4EAB-B496-D292F6F46402}" presName="iconSpace" presStyleCnt="0"/>
      <dgm:spPr/>
    </dgm:pt>
    <dgm:pt modelId="{EDCFA8FF-BBC5-4D7E-9D97-F652BB8A7FDF}" type="pres">
      <dgm:prSet presAssocID="{70CACC39-85F1-4EAB-B496-D292F6F46402}" presName="parTx" presStyleLbl="revTx" presStyleIdx="0" presStyleCnt="10">
        <dgm:presLayoutVars>
          <dgm:chMax val="0"/>
          <dgm:chPref val="0"/>
        </dgm:presLayoutVars>
      </dgm:prSet>
      <dgm:spPr/>
    </dgm:pt>
    <dgm:pt modelId="{2AAD246C-8AC7-4A70-B615-BC5B9193A792}" type="pres">
      <dgm:prSet presAssocID="{70CACC39-85F1-4EAB-B496-D292F6F46402}" presName="txSpace" presStyleCnt="0"/>
      <dgm:spPr/>
    </dgm:pt>
    <dgm:pt modelId="{A2E32C2C-8E62-4B97-8DA3-2FF5FF8415A4}" type="pres">
      <dgm:prSet presAssocID="{70CACC39-85F1-4EAB-B496-D292F6F46402}" presName="desTx" presStyleLbl="revTx" presStyleIdx="1" presStyleCnt="10">
        <dgm:presLayoutVars/>
      </dgm:prSet>
      <dgm:spPr/>
    </dgm:pt>
    <dgm:pt modelId="{5B755A74-FFD9-4E2B-82F3-7613B1344ED0}" type="pres">
      <dgm:prSet presAssocID="{454982C3-CEF4-4A4B-981C-B054481C8F4B}" presName="sibTrans" presStyleCnt="0"/>
      <dgm:spPr/>
    </dgm:pt>
    <dgm:pt modelId="{40F6EBF8-822F-40B5-B94A-267DF54DD34C}" type="pres">
      <dgm:prSet presAssocID="{D46F09C1-FCD9-43BB-9665-CC7797D82FD1}" presName="compNode" presStyleCnt="0"/>
      <dgm:spPr/>
    </dgm:pt>
    <dgm:pt modelId="{8F6540C5-4EAD-480E-82A6-89F144291FF9}" type="pres">
      <dgm:prSet presAssocID="{D46F09C1-FCD9-43BB-9665-CC7797D82FD1}"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3000" b="-3000"/>
          </a:stretch>
        </a:blipFill>
        <a:ln>
          <a:noFill/>
        </a:ln>
      </dgm:spPr>
      <dgm:extLst>
        <a:ext uri="{E40237B7-FDA0-4F09-8148-C483321AD2D9}">
          <dgm14:cNvPr xmlns:dgm14="http://schemas.microsoft.com/office/drawing/2010/diagram" id="0" name="" descr="User"/>
        </a:ext>
      </dgm:extLst>
    </dgm:pt>
    <dgm:pt modelId="{D19D743E-F5DC-4A5B-8913-30F79E41AF61}" type="pres">
      <dgm:prSet presAssocID="{D46F09C1-FCD9-43BB-9665-CC7797D82FD1}" presName="iconSpace" presStyleCnt="0"/>
      <dgm:spPr/>
    </dgm:pt>
    <dgm:pt modelId="{B173D4A7-95E8-44A0-B3A5-AFC0A9456B19}" type="pres">
      <dgm:prSet presAssocID="{D46F09C1-FCD9-43BB-9665-CC7797D82FD1}" presName="parTx" presStyleLbl="revTx" presStyleIdx="2" presStyleCnt="10">
        <dgm:presLayoutVars>
          <dgm:chMax val="0"/>
          <dgm:chPref val="0"/>
        </dgm:presLayoutVars>
      </dgm:prSet>
      <dgm:spPr/>
    </dgm:pt>
    <dgm:pt modelId="{A86C470D-78B2-4ED1-B1B5-971386FFBF6C}" type="pres">
      <dgm:prSet presAssocID="{D46F09C1-FCD9-43BB-9665-CC7797D82FD1}" presName="txSpace" presStyleCnt="0"/>
      <dgm:spPr/>
    </dgm:pt>
    <dgm:pt modelId="{BF989899-BC78-45B8-8607-36C2D8B92506}" type="pres">
      <dgm:prSet presAssocID="{D46F09C1-FCD9-43BB-9665-CC7797D82FD1}" presName="desTx" presStyleLbl="revTx" presStyleIdx="3" presStyleCnt="10">
        <dgm:presLayoutVars/>
      </dgm:prSet>
      <dgm:spPr/>
    </dgm:pt>
    <dgm:pt modelId="{9543CAF2-B56C-408D-9339-3F0DC37F8822}" type="pres">
      <dgm:prSet presAssocID="{3FC65A04-9A0D-4588-8E2B-D54124075432}" presName="sibTrans" presStyleCnt="0"/>
      <dgm:spPr/>
    </dgm:pt>
    <dgm:pt modelId="{CF5015E2-11FB-4001-BF4B-EBC705209C87}" type="pres">
      <dgm:prSet presAssocID="{699F81AD-1140-4D45-A201-E79981919E0A}" presName="compNode" presStyleCnt="0"/>
      <dgm:spPr/>
    </dgm:pt>
    <dgm:pt modelId="{D08C3E0A-A6BB-4217-A337-9B25EC01281E}" type="pres">
      <dgm:prSet presAssocID="{699F81AD-1140-4D45-A201-E79981919E0A}"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3000" b="-3000"/>
          </a:stretch>
        </a:blipFill>
        <a:ln>
          <a:noFill/>
        </a:ln>
      </dgm:spPr>
      <dgm:extLst>
        <a:ext uri="{E40237B7-FDA0-4F09-8148-C483321AD2D9}">
          <dgm14:cNvPr xmlns:dgm14="http://schemas.microsoft.com/office/drawing/2010/diagram" id="0" name="" descr="Hierarchy"/>
        </a:ext>
      </dgm:extLst>
    </dgm:pt>
    <dgm:pt modelId="{B35A07CE-1784-4CAF-9317-B3A41D8A8F7D}" type="pres">
      <dgm:prSet presAssocID="{699F81AD-1140-4D45-A201-E79981919E0A}" presName="iconSpace" presStyleCnt="0"/>
      <dgm:spPr/>
    </dgm:pt>
    <dgm:pt modelId="{1FBD562C-4B0A-4DED-98FA-8D0910F88C72}" type="pres">
      <dgm:prSet presAssocID="{699F81AD-1140-4D45-A201-E79981919E0A}" presName="parTx" presStyleLbl="revTx" presStyleIdx="4" presStyleCnt="10" custLinFactNeighborX="-32" custLinFactNeighborY="2570">
        <dgm:presLayoutVars>
          <dgm:chMax val="0"/>
          <dgm:chPref val="0"/>
        </dgm:presLayoutVars>
      </dgm:prSet>
      <dgm:spPr/>
    </dgm:pt>
    <dgm:pt modelId="{D14BD79B-58F8-4687-8659-2E3DA65F1BC6}" type="pres">
      <dgm:prSet presAssocID="{699F81AD-1140-4D45-A201-E79981919E0A}" presName="txSpace" presStyleCnt="0"/>
      <dgm:spPr/>
    </dgm:pt>
    <dgm:pt modelId="{6F7928F4-CC11-482D-9BB9-C558F58B653E}" type="pres">
      <dgm:prSet presAssocID="{699F81AD-1140-4D45-A201-E79981919E0A}" presName="desTx" presStyleLbl="revTx" presStyleIdx="5" presStyleCnt="10" custLinFactY="-90555" custLinFactNeighborX="-32" custLinFactNeighborY="-100000">
        <dgm:presLayoutVars/>
      </dgm:prSet>
      <dgm:spPr/>
    </dgm:pt>
    <dgm:pt modelId="{62DB5CA4-0267-40C6-A1F4-D4EDB150048D}" type="pres">
      <dgm:prSet presAssocID="{F658A072-A3F8-447D-BA93-896FA6E9DBE0}" presName="sibTrans" presStyleCnt="0"/>
      <dgm:spPr/>
    </dgm:pt>
    <dgm:pt modelId="{0F023145-2904-4BDE-B8C7-EBFC8183DE72}" type="pres">
      <dgm:prSet presAssocID="{3301828C-F67E-4305-B86D-BD7B0D386837}" presName="compNode" presStyleCnt="0"/>
      <dgm:spPr/>
    </dgm:pt>
    <dgm:pt modelId="{AEB965A8-BFCC-4768-A1B2-A42384917B7A}" type="pres">
      <dgm:prSet presAssocID="{3301828C-F67E-4305-B86D-BD7B0D386837}" presName="iconRect" presStyleLbl="node1" presStyleIdx="3" presStyleCnt="5"/>
      <dgm:spPr>
        <a:blipFill>
          <a:blip xmlns:r="http://schemas.openxmlformats.org/officeDocument/2006/relationships" r:embed="rId8">
            <a:extLst>
              <a:ext uri="{96DAC541-7B7A-43D3-8B79-37D633B846F1}">
                <asvg:svgBlip xmlns:asvg="http://schemas.microsoft.com/office/drawing/2016/SVG/main" r:embed="rId9"/>
              </a:ext>
            </a:extLst>
          </a:blip>
          <a:srcRect/>
          <a:stretch>
            <a:fillRect t="-3000" b="-3000"/>
          </a:stretch>
        </a:blipFill>
        <a:ln>
          <a:noFill/>
        </a:ln>
      </dgm:spPr>
      <dgm:extLst>
        <a:ext uri="{E40237B7-FDA0-4F09-8148-C483321AD2D9}">
          <dgm14:cNvPr xmlns:dgm14="http://schemas.microsoft.com/office/drawing/2010/diagram" id="0" name="" descr="Binoculars"/>
        </a:ext>
      </dgm:extLst>
    </dgm:pt>
    <dgm:pt modelId="{08480117-D58D-48AA-A40E-1A77D29BB473}" type="pres">
      <dgm:prSet presAssocID="{3301828C-F67E-4305-B86D-BD7B0D386837}" presName="iconSpace" presStyleCnt="0"/>
      <dgm:spPr/>
    </dgm:pt>
    <dgm:pt modelId="{37BDE941-0C96-4C51-8D5D-CBF7CB9BBCDF}" type="pres">
      <dgm:prSet presAssocID="{3301828C-F67E-4305-B86D-BD7B0D386837}" presName="parTx" presStyleLbl="revTx" presStyleIdx="6" presStyleCnt="10">
        <dgm:presLayoutVars>
          <dgm:chMax val="0"/>
          <dgm:chPref val="0"/>
        </dgm:presLayoutVars>
      </dgm:prSet>
      <dgm:spPr/>
    </dgm:pt>
    <dgm:pt modelId="{A55A07DC-A85D-413C-A986-C211FE6566E7}" type="pres">
      <dgm:prSet presAssocID="{3301828C-F67E-4305-B86D-BD7B0D386837}" presName="txSpace" presStyleCnt="0"/>
      <dgm:spPr/>
    </dgm:pt>
    <dgm:pt modelId="{7502C390-293D-41FF-9443-A84BA36FA76B}" type="pres">
      <dgm:prSet presAssocID="{3301828C-F67E-4305-B86D-BD7B0D386837}" presName="desTx" presStyleLbl="revTx" presStyleIdx="7" presStyleCnt="10">
        <dgm:presLayoutVars/>
      </dgm:prSet>
      <dgm:spPr/>
    </dgm:pt>
    <dgm:pt modelId="{34BD997A-F76E-404E-B38D-D59AB91265E6}" type="pres">
      <dgm:prSet presAssocID="{A5DE859D-5613-482B-A736-94F534DEBE3A}" presName="sibTrans" presStyleCnt="0"/>
      <dgm:spPr/>
    </dgm:pt>
    <dgm:pt modelId="{2F202A86-4EAA-4F3C-9618-B8DF93561A8B}" type="pres">
      <dgm:prSet presAssocID="{8FF48FC1-BEE0-4F8C-84CD-F6BC1AF4B8A5}" presName="compNode" presStyleCnt="0"/>
      <dgm:spPr/>
    </dgm:pt>
    <dgm:pt modelId="{7C280C2C-E57F-4981-A890-34F459067BDA}" type="pres">
      <dgm:prSet presAssocID="{8FF48FC1-BEE0-4F8C-84CD-F6BC1AF4B8A5}" presName="iconRect" presStyleLbl="node1" presStyleIdx="4" presStyleCnt="5"/>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t="-3000" b="-3000"/>
          </a:stretch>
        </a:blipFill>
        <a:ln>
          <a:noFill/>
        </a:ln>
      </dgm:spPr>
      <dgm:extLst>
        <a:ext uri="{E40237B7-FDA0-4F09-8148-C483321AD2D9}">
          <dgm14:cNvPr xmlns:dgm14="http://schemas.microsoft.com/office/drawing/2010/diagram" id="0" name="" descr="No sign"/>
        </a:ext>
      </dgm:extLst>
    </dgm:pt>
    <dgm:pt modelId="{78F7DA7E-33A2-43B6-B3AE-23623FD9E91D}" type="pres">
      <dgm:prSet presAssocID="{8FF48FC1-BEE0-4F8C-84CD-F6BC1AF4B8A5}" presName="iconSpace" presStyleCnt="0"/>
      <dgm:spPr/>
    </dgm:pt>
    <dgm:pt modelId="{F4019F2B-7F86-4A52-AAB2-526812728D18}" type="pres">
      <dgm:prSet presAssocID="{8FF48FC1-BEE0-4F8C-84CD-F6BC1AF4B8A5}" presName="parTx" presStyleLbl="revTx" presStyleIdx="8" presStyleCnt="10">
        <dgm:presLayoutVars>
          <dgm:chMax val="0"/>
          <dgm:chPref val="0"/>
        </dgm:presLayoutVars>
      </dgm:prSet>
      <dgm:spPr/>
    </dgm:pt>
    <dgm:pt modelId="{D972BC80-F1AA-44B8-B6C2-5F2497B91189}" type="pres">
      <dgm:prSet presAssocID="{8FF48FC1-BEE0-4F8C-84CD-F6BC1AF4B8A5}" presName="txSpace" presStyleCnt="0"/>
      <dgm:spPr/>
    </dgm:pt>
    <dgm:pt modelId="{526F55A0-51DB-4552-A0CA-7F54F82B2F3D}" type="pres">
      <dgm:prSet presAssocID="{8FF48FC1-BEE0-4F8C-84CD-F6BC1AF4B8A5}" presName="desTx" presStyleLbl="revTx" presStyleIdx="9" presStyleCnt="10">
        <dgm:presLayoutVars/>
      </dgm:prSet>
      <dgm:spPr/>
    </dgm:pt>
  </dgm:ptLst>
  <dgm:cxnLst>
    <dgm:cxn modelId="{3EE56908-8115-46F0-AF4A-44F48EB98D38}" srcId="{99E9C008-083D-4FBF-BC12-81A46EE479FA}" destId="{699F81AD-1140-4D45-A201-E79981919E0A}" srcOrd="2" destOrd="0" parTransId="{0BD48F48-87F4-44EC-8E04-F0C3FC445F63}" sibTransId="{F658A072-A3F8-447D-BA93-896FA6E9DBE0}"/>
    <dgm:cxn modelId="{C607F917-9A31-4983-BD40-BCDF65E28E93}" srcId="{99E9C008-083D-4FBF-BC12-81A46EE479FA}" destId="{8FF48FC1-BEE0-4F8C-84CD-F6BC1AF4B8A5}" srcOrd="4" destOrd="0" parTransId="{9F6E3BF6-A183-492D-9866-46963CBC801E}" sibTransId="{0AAA936F-F295-41CD-8C00-42242D413868}"/>
    <dgm:cxn modelId="{FCC7331B-4838-48C3-AF90-069F6648BE19}" srcId="{99E9C008-083D-4FBF-BC12-81A46EE479FA}" destId="{70CACC39-85F1-4EAB-B496-D292F6F46402}" srcOrd="0" destOrd="0" parTransId="{36A8FDD2-9CB8-47BA-8E2F-83A2D4C84667}" sibTransId="{454982C3-CEF4-4A4B-981C-B054481C8F4B}"/>
    <dgm:cxn modelId="{CADFBA3F-5DC5-4F22-BEE7-ECD3DFB97DDA}" type="presOf" srcId="{8FF48FC1-BEE0-4F8C-84CD-F6BC1AF4B8A5}" destId="{F4019F2B-7F86-4A52-AAB2-526812728D18}" srcOrd="0" destOrd="0" presId="urn:microsoft.com/office/officeart/2018/2/layout/IconLabelDescriptionList"/>
    <dgm:cxn modelId="{791A0047-AE0D-4B80-8936-D35CADD6830B}" type="presOf" srcId="{99E9C008-083D-4FBF-BC12-81A46EE479FA}" destId="{2496F503-F5E2-4185-8FFC-957DC69F6721}" srcOrd="0" destOrd="0" presId="urn:microsoft.com/office/officeart/2018/2/layout/IconLabelDescriptionList"/>
    <dgm:cxn modelId="{4596DD4F-297C-4E26-8113-48A0FE26E9D1}" srcId="{99E9C008-083D-4FBF-BC12-81A46EE479FA}" destId="{D46F09C1-FCD9-43BB-9665-CC7797D82FD1}" srcOrd="1" destOrd="0" parTransId="{7E251F78-62EF-4E87-8779-797DE00ADBEB}" sibTransId="{3FC65A04-9A0D-4588-8E2B-D54124075432}"/>
    <dgm:cxn modelId="{82516959-BBCE-4AFB-A185-3E476090E672}" type="presOf" srcId="{699F81AD-1140-4D45-A201-E79981919E0A}" destId="{1FBD562C-4B0A-4DED-98FA-8D0910F88C72}" srcOrd="0" destOrd="0" presId="urn:microsoft.com/office/officeart/2018/2/layout/IconLabelDescriptionList"/>
    <dgm:cxn modelId="{006E0B7F-1FD8-49B6-8D55-E33C625FD9C6}" srcId="{99E9C008-083D-4FBF-BC12-81A46EE479FA}" destId="{3301828C-F67E-4305-B86D-BD7B0D386837}" srcOrd="3" destOrd="0" parTransId="{A2DBC8E9-FEE5-4171-AFBF-9BD68E99906B}" sibTransId="{A5DE859D-5613-482B-A736-94F534DEBE3A}"/>
    <dgm:cxn modelId="{7E26A1AA-A5B4-4411-9BD3-FA05F575E52B}" type="presOf" srcId="{3301828C-F67E-4305-B86D-BD7B0D386837}" destId="{37BDE941-0C96-4C51-8D5D-CBF7CB9BBCDF}" srcOrd="0" destOrd="0" presId="urn:microsoft.com/office/officeart/2018/2/layout/IconLabelDescriptionList"/>
    <dgm:cxn modelId="{0128C5B3-72B7-42C2-BA94-8434C73E3546}" type="presOf" srcId="{70CACC39-85F1-4EAB-B496-D292F6F46402}" destId="{EDCFA8FF-BBC5-4D7E-9D97-F652BB8A7FDF}" srcOrd="0" destOrd="0" presId="urn:microsoft.com/office/officeart/2018/2/layout/IconLabelDescriptionList"/>
    <dgm:cxn modelId="{8131CACD-2D7C-4E57-9C9D-637287F95BCF}" type="presOf" srcId="{D46F09C1-FCD9-43BB-9665-CC7797D82FD1}" destId="{B173D4A7-95E8-44A0-B3A5-AFC0A9456B19}" srcOrd="0" destOrd="0" presId="urn:microsoft.com/office/officeart/2018/2/layout/IconLabelDescriptionList"/>
    <dgm:cxn modelId="{0767749A-864A-40D3-A393-80752EADA552}" type="presParOf" srcId="{2496F503-F5E2-4185-8FFC-957DC69F6721}" destId="{19B35913-EA7A-4E81-86A8-F67294D4754B}" srcOrd="0" destOrd="0" presId="urn:microsoft.com/office/officeart/2018/2/layout/IconLabelDescriptionList"/>
    <dgm:cxn modelId="{C0863D48-9F38-461C-A44A-6F9C4223F576}" type="presParOf" srcId="{19B35913-EA7A-4E81-86A8-F67294D4754B}" destId="{B854E489-5155-4217-84BA-48DB21DCFBC6}" srcOrd="0" destOrd="0" presId="urn:microsoft.com/office/officeart/2018/2/layout/IconLabelDescriptionList"/>
    <dgm:cxn modelId="{479213BA-E826-4F49-B947-AB17B896D93D}" type="presParOf" srcId="{19B35913-EA7A-4E81-86A8-F67294D4754B}" destId="{1EFEF556-FFD9-4217-8251-983C6383519A}" srcOrd="1" destOrd="0" presId="urn:microsoft.com/office/officeart/2018/2/layout/IconLabelDescriptionList"/>
    <dgm:cxn modelId="{BE0365DF-0E1A-4A10-9B07-427D7FF7B64C}" type="presParOf" srcId="{19B35913-EA7A-4E81-86A8-F67294D4754B}" destId="{EDCFA8FF-BBC5-4D7E-9D97-F652BB8A7FDF}" srcOrd="2" destOrd="0" presId="urn:microsoft.com/office/officeart/2018/2/layout/IconLabelDescriptionList"/>
    <dgm:cxn modelId="{836899BA-2EEB-470E-9F86-9890B790362D}" type="presParOf" srcId="{19B35913-EA7A-4E81-86A8-F67294D4754B}" destId="{2AAD246C-8AC7-4A70-B615-BC5B9193A792}" srcOrd="3" destOrd="0" presId="urn:microsoft.com/office/officeart/2018/2/layout/IconLabelDescriptionList"/>
    <dgm:cxn modelId="{89B74453-F99E-4EF8-B055-10BA086A1619}" type="presParOf" srcId="{19B35913-EA7A-4E81-86A8-F67294D4754B}" destId="{A2E32C2C-8E62-4B97-8DA3-2FF5FF8415A4}" srcOrd="4" destOrd="0" presId="urn:microsoft.com/office/officeart/2018/2/layout/IconLabelDescriptionList"/>
    <dgm:cxn modelId="{D962EAB3-BD00-45C5-9FA9-F0C657860EBD}" type="presParOf" srcId="{2496F503-F5E2-4185-8FFC-957DC69F6721}" destId="{5B755A74-FFD9-4E2B-82F3-7613B1344ED0}" srcOrd="1" destOrd="0" presId="urn:microsoft.com/office/officeart/2018/2/layout/IconLabelDescriptionList"/>
    <dgm:cxn modelId="{03712491-E944-4F37-9A82-80AAEA8F104D}" type="presParOf" srcId="{2496F503-F5E2-4185-8FFC-957DC69F6721}" destId="{40F6EBF8-822F-40B5-B94A-267DF54DD34C}" srcOrd="2" destOrd="0" presId="urn:microsoft.com/office/officeart/2018/2/layout/IconLabelDescriptionList"/>
    <dgm:cxn modelId="{BC58E417-DEB0-4FEC-A340-EB13B368333C}" type="presParOf" srcId="{40F6EBF8-822F-40B5-B94A-267DF54DD34C}" destId="{8F6540C5-4EAD-480E-82A6-89F144291FF9}" srcOrd="0" destOrd="0" presId="urn:microsoft.com/office/officeart/2018/2/layout/IconLabelDescriptionList"/>
    <dgm:cxn modelId="{894156ED-C221-4FD1-9696-73CFAC792D47}" type="presParOf" srcId="{40F6EBF8-822F-40B5-B94A-267DF54DD34C}" destId="{D19D743E-F5DC-4A5B-8913-30F79E41AF61}" srcOrd="1" destOrd="0" presId="urn:microsoft.com/office/officeart/2018/2/layout/IconLabelDescriptionList"/>
    <dgm:cxn modelId="{0EBAF7C2-30CE-49BC-901C-0F4AEF144655}" type="presParOf" srcId="{40F6EBF8-822F-40B5-B94A-267DF54DD34C}" destId="{B173D4A7-95E8-44A0-B3A5-AFC0A9456B19}" srcOrd="2" destOrd="0" presId="urn:microsoft.com/office/officeart/2018/2/layout/IconLabelDescriptionList"/>
    <dgm:cxn modelId="{CAB9B3FB-CD09-44A4-87FD-0048DC010EE0}" type="presParOf" srcId="{40F6EBF8-822F-40B5-B94A-267DF54DD34C}" destId="{A86C470D-78B2-4ED1-B1B5-971386FFBF6C}" srcOrd="3" destOrd="0" presId="urn:microsoft.com/office/officeart/2018/2/layout/IconLabelDescriptionList"/>
    <dgm:cxn modelId="{00D1AE23-0122-4810-A61F-A29F97ABC2A4}" type="presParOf" srcId="{40F6EBF8-822F-40B5-B94A-267DF54DD34C}" destId="{BF989899-BC78-45B8-8607-36C2D8B92506}" srcOrd="4" destOrd="0" presId="urn:microsoft.com/office/officeart/2018/2/layout/IconLabelDescriptionList"/>
    <dgm:cxn modelId="{206A6FC0-0FC4-474B-B7BC-09BDA88C1BF7}" type="presParOf" srcId="{2496F503-F5E2-4185-8FFC-957DC69F6721}" destId="{9543CAF2-B56C-408D-9339-3F0DC37F8822}" srcOrd="3" destOrd="0" presId="urn:microsoft.com/office/officeart/2018/2/layout/IconLabelDescriptionList"/>
    <dgm:cxn modelId="{DB1279AC-E691-40CC-8E3A-F3AB4CAEA2F7}" type="presParOf" srcId="{2496F503-F5E2-4185-8FFC-957DC69F6721}" destId="{CF5015E2-11FB-4001-BF4B-EBC705209C87}" srcOrd="4" destOrd="0" presId="urn:microsoft.com/office/officeart/2018/2/layout/IconLabelDescriptionList"/>
    <dgm:cxn modelId="{A44DB946-779B-4B6C-BE28-61AC9D815DA7}" type="presParOf" srcId="{CF5015E2-11FB-4001-BF4B-EBC705209C87}" destId="{D08C3E0A-A6BB-4217-A337-9B25EC01281E}" srcOrd="0" destOrd="0" presId="urn:microsoft.com/office/officeart/2018/2/layout/IconLabelDescriptionList"/>
    <dgm:cxn modelId="{7FC549D8-A41E-4771-8D0F-2A298E290DD3}" type="presParOf" srcId="{CF5015E2-11FB-4001-BF4B-EBC705209C87}" destId="{B35A07CE-1784-4CAF-9317-B3A41D8A8F7D}" srcOrd="1" destOrd="0" presId="urn:microsoft.com/office/officeart/2018/2/layout/IconLabelDescriptionList"/>
    <dgm:cxn modelId="{1F8A718A-AA25-4384-B0F3-2A71D8E63876}" type="presParOf" srcId="{CF5015E2-11FB-4001-BF4B-EBC705209C87}" destId="{1FBD562C-4B0A-4DED-98FA-8D0910F88C72}" srcOrd="2" destOrd="0" presId="urn:microsoft.com/office/officeart/2018/2/layout/IconLabelDescriptionList"/>
    <dgm:cxn modelId="{01791518-96B0-4B95-A799-BD19F123BA9E}" type="presParOf" srcId="{CF5015E2-11FB-4001-BF4B-EBC705209C87}" destId="{D14BD79B-58F8-4687-8659-2E3DA65F1BC6}" srcOrd="3" destOrd="0" presId="urn:microsoft.com/office/officeart/2018/2/layout/IconLabelDescriptionList"/>
    <dgm:cxn modelId="{E6BF040E-03A4-493A-856C-E2F8F6EBF4A2}" type="presParOf" srcId="{CF5015E2-11FB-4001-BF4B-EBC705209C87}" destId="{6F7928F4-CC11-482D-9BB9-C558F58B653E}" srcOrd="4" destOrd="0" presId="urn:microsoft.com/office/officeart/2018/2/layout/IconLabelDescriptionList"/>
    <dgm:cxn modelId="{75ED5D7C-9DEC-4542-B710-59D15E9636F7}" type="presParOf" srcId="{2496F503-F5E2-4185-8FFC-957DC69F6721}" destId="{62DB5CA4-0267-40C6-A1F4-D4EDB150048D}" srcOrd="5" destOrd="0" presId="urn:microsoft.com/office/officeart/2018/2/layout/IconLabelDescriptionList"/>
    <dgm:cxn modelId="{DDECE38E-6B5C-477C-AD70-824ECFC57ACC}" type="presParOf" srcId="{2496F503-F5E2-4185-8FFC-957DC69F6721}" destId="{0F023145-2904-4BDE-B8C7-EBFC8183DE72}" srcOrd="6" destOrd="0" presId="urn:microsoft.com/office/officeart/2018/2/layout/IconLabelDescriptionList"/>
    <dgm:cxn modelId="{CCB37CE9-5A21-4FDF-A4F8-C6D385CC9A98}" type="presParOf" srcId="{0F023145-2904-4BDE-B8C7-EBFC8183DE72}" destId="{AEB965A8-BFCC-4768-A1B2-A42384917B7A}" srcOrd="0" destOrd="0" presId="urn:microsoft.com/office/officeart/2018/2/layout/IconLabelDescriptionList"/>
    <dgm:cxn modelId="{400821D5-9893-4373-8120-B2C8D401F26B}" type="presParOf" srcId="{0F023145-2904-4BDE-B8C7-EBFC8183DE72}" destId="{08480117-D58D-48AA-A40E-1A77D29BB473}" srcOrd="1" destOrd="0" presId="urn:microsoft.com/office/officeart/2018/2/layout/IconLabelDescriptionList"/>
    <dgm:cxn modelId="{8AF24C1C-77FF-4E75-91C2-E19C64316622}" type="presParOf" srcId="{0F023145-2904-4BDE-B8C7-EBFC8183DE72}" destId="{37BDE941-0C96-4C51-8D5D-CBF7CB9BBCDF}" srcOrd="2" destOrd="0" presId="urn:microsoft.com/office/officeart/2018/2/layout/IconLabelDescriptionList"/>
    <dgm:cxn modelId="{2F5C4F3E-19E1-46AE-9120-DF57DAFF24CA}" type="presParOf" srcId="{0F023145-2904-4BDE-B8C7-EBFC8183DE72}" destId="{A55A07DC-A85D-413C-A986-C211FE6566E7}" srcOrd="3" destOrd="0" presId="urn:microsoft.com/office/officeart/2018/2/layout/IconLabelDescriptionList"/>
    <dgm:cxn modelId="{BA174D73-3805-423A-AB4C-BEE150AA1C25}" type="presParOf" srcId="{0F023145-2904-4BDE-B8C7-EBFC8183DE72}" destId="{7502C390-293D-41FF-9443-A84BA36FA76B}" srcOrd="4" destOrd="0" presId="urn:microsoft.com/office/officeart/2018/2/layout/IconLabelDescriptionList"/>
    <dgm:cxn modelId="{489DFB21-CD74-43B9-96BB-AB1FB983CD82}" type="presParOf" srcId="{2496F503-F5E2-4185-8FFC-957DC69F6721}" destId="{34BD997A-F76E-404E-B38D-D59AB91265E6}" srcOrd="7" destOrd="0" presId="urn:microsoft.com/office/officeart/2018/2/layout/IconLabelDescriptionList"/>
    <dgm:cxn modelId="{694087E3-1713-4C40-A01C-C5C7E65D2FDD}" type="presParOf" srcId="{2496F503-F5E2-4185-8FFC-957DC69F6721}" destId="{2F202A86-4EAA-4F3C-9618-B8DF93561A8B}" srcOrd="8" destOrd="0" presId="urn:microsoft.com/office/officeart/2018/2/layout/IconLabelDescriptionList"/>
    <dgm:cxn modelId="{23730C14-733E-40D9-AE28-373D7218890F}" type="presParOf" srcId="{2F202A86-4EAA-4F3C-9618-B8DF93561A8B}" destId="{7C280C2C-E57F-4981-A890-34F459067BDA}" srcOrd="0" destOrd="0" presId="urn:microsoft.com/office/officeart/2018/2/layout/IconLabelDescriptionList"/>
    <dgm:cxn modelId="{C422AFA8-F89A-4411-9664-D6DDEF1C6587}" type="presParOf" srcId="{2F202A86-4EAA-4F3C-9618-B8DF93561A8B}" destId="{78F7DA7E-33A2-43B6-B3AE-23623FD9E91D}" srcOrd="1" destOrd="0" presId="urn:microsoft.com/office/officeart/2018/2/layout/IconLabelDescriptionList"/>
    <dgm:cxn modelId="{5D1FA826-83B4-4E98-9E57-B0EA8B47E7F3}" type="presParOf" srcId="{2F202A86-4EAA-4F3C-9618-B8DF93561A8B}" destId="{F4019F2B-7F86-4A52-AAB2-526812728D18}" srcOrd="2" destOrd="0" presId="urn:microsoft.com/office/officeart/2018/2/layout/IconLabelDescriptionList"/>
    <dgm:cxn modelId="{C31DDDCE-C9BE-4D87-B83F-F10117A80E0A}" type="presParOf" srcId="{2F202A86-4EAA-4F3C-9618-B8DF93561A8B}" destId="{D972BC80-F1AA-44B8-B6C2-5F2497B91189}" srcOrd="3" destOrd="0" presId="urn:microsoft.com/office/officeart/2018/2/layout/IconLabelDescriptionList"/>
    <dgm:cxn modelId="{DB095F59-72E2-4784-98C9-532CB1AB828D}" type="presParOf" srcId="{2F202A86-4EAA-4F3C-9618-B8DF93561A8B}" destId="{526F55A0-51DB-4552-A0CA-7F54F82B2F3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3A7FDF-CBC9-4660-9712-62042C2B6F57}" type="doc">
      <dgm:prSet loTypeId="urn:microsoft.com/office/officeart/2018/2/layout/IconVerticalSolidList" loCatId="icon" qsTypeId="urn:microsoft.com/office/officeart/2005/8/quickstyle/simple4" qsCatId="simple" csTypeId="urn:microsoft.com/office/officeart/2018/5/colors/Iconchunking_neutralicontext_accent2_2" csCatId="accent2" phldr="1"/>
      <dgm:spPr/>
      <dgm:t>
        <a:bodyPr/>
        <a:lstStyle/>
        <a:p>
          <a:endParaRPr lang="en-US"/>
        </a:p>
      </dgm:t>
    </dgm:pt>
    <dgm:pt modelId="{485B60B5-1C2F-4E9C-B026-51BA459734F1}">
      <dgm:prSet/>
      <dgm:spPr/>
      <dgm:t>
        <a:bodyPr/>
        <a:lstStyle/>
        <a:p>
          <a:pPr>
            <a:lnSpc>
              <a:spcPct val="100000"/>
            </a:lnSpc>
          </a:pPr>
          <a:r>
            <a:rPr lang="en-US"/>
            <a:t>Policies enforce different rules and effects over your resources, so those resources stay compliant with your corporate standards and service level agreements</a:t>
          </a:r>
        </a:p>
      </dgm:t>
    </dgm:pt>
    <dgm:pt modelId="{13C7732C-3827-41A5-809E-6717CD055C50}" type="parTrans" cxnId="{D37994CB-DB9E-4922-8B50-0DB80305D649}">
      <dgm:prSet/>
      <dgm:spPr/>
      <dgm:t>
        <a:bodyPr/>
        <a:lstStyle/>
        <a:p>
          <a:endParaRPr lang="en-US"/>
        </a:p>
      </dgm:t>
    </dgm:pt>
    <dgm:pt modelId="{288CB933-4501-4289-BD49-7EB004F96F44}" type="sibTrans" cxnId="{D37994CB-DB9E-4922-8B50-0DB80305D649}">
      <dgm:prSet/>
      <dgm:spPr/>
      <dgm:t>
        <a:bodyPr/>
        <a:lstStyle/>
        <a:p>
          <a:endParaRPr lang="en-US"/>
        </a:p>
      </dgm:t>
    </dgm:pt>
    <dgm:pt modelId="{0A1F7E74-204B-4F5A-B462-CE2820D75D98}">
      <dgm:prSet/>
      <dgm:spPr/>
      <dgm:t>
        <a:bodyPr/>
        <a:lstStyle/>
        <a:p>
          <a:pPr>
            <a:lnSpc>
              <a:spcPct val="100000"/>
            </a:lnSpc>
          </a:pPr>
          <a:r>
            <a:rPr lang="en-US"/>
            <a:t>Policies are DEFINED (e.g. what VM SKUs are allowed) and then ASSIGNED to a scope (e.g. a subscription)</a:t>
          </a:r>
        </a:p>
      </dgm:t>
    </dgm:pt>
    <dgm:pt modelId="{72F0DA70-34A2-480C-9474-1A470AD92B3A}" type="parTrans" cxnId="{B65A7D67-69F7-45B2-AC0B-9EA0D64D1713}">
      <dgm:prSet/>
      <dgm:spPr/>
      <dgm:t>
        <a:bodyPr/>
        <a:lstStyle/>
        <a:p>
          <a:endParaRPr lang="en-US"/>
        </a:p>
      </dgm:t>
    </dgm:pt>
    <dgm:pt modelId="{AFBB824D-8FA4-4FFE-8B93-EDA200E71655}" type="sibTrans" cxnId="{B65A7D67-69F7-45B2-AC0B-9EA0D64D1713}">
      <dgm:prSet/>
      <dgm:spPr/>
      <dgm:t>
        <a:bodyPr/>
        <a:lstStyle/>
        <a:p>
          <a:endParaRPr lang="en-US"/>
        </a:p>
      </dgm:t>
    </dgm:pt>
    <dgm:pt modelId="{4AF5A366-D36E-4F46-A43F-298E865FDDD4}">
      <dgm:prSet/>
      <dgm:spPr/>
      <dgm:t>
        <a:bodyPr/>
        <a:lstStyle/>
        <a:p>
          <a:pPr>
            <a:lnSpc>
              <a:spcPct val="100000"/>
            </a:lnSpc>
          </a:pPr>
          <a:r>
            <a:rPr lang="en-US"/>
            <a:t>Initiatives are a collection of policy definitions designed to achieve a single goal</a:t>
          </a:r>
        </a:p>
      </dgm:t>
    </dgm:pt>
    <dgm:pt modelId="{D9F7D6BC-240E-4B12-B26B-214EE11AD0E7}" type="parTrans" cxnId="{FBC8AD8B-0C61-4E18-8BD0-503B57301897}">
      <dgm:prSet/>
      <dgm:spPr/>
      <dgm:t>
        <a:bodyPr/>
        <a:lstStyle/>
        <a:p>
          <a:endParaRPr lang="en-US"/>
        </a:p>
      </dgm:t>
    </dgm:pt>
    <dgm:pt modelId="{6B2C23AA-9624-4105-94E7-283625C1CD67}" type="sibTrans" cxnId="{FBC8AD8B-0C61-4E18-8BD0-503B57301897}">
      <dgm:prSet/>
      <dgm:spPr/>
      <dgm:t>
        <a:bodyPr/>
        <a:lstStyle/>
        <a:p>
          <a:endParaRPr lang="en-US"/>
        </a:p>
      </dgm:t>
    </dgm:pt>
    <dgm:pt modelId="{29460622-701B-46BC-A8AF-270E49A483BB}" type="pres">
      <dgm:prSet presAssocID="{AE3A7FDF-CBC9-4660-9712-62042C2B6F57}" presName="root" presStyleCnt="0">
        <dgm:presLayoutVars>
          <dgm:dir/>
          <dgm:resizeHandles val="exact"/>
        </dgm:presLayoutVars>
      </dgm:prSet>
      <dgm:spPr/>
    </dgm:pt>
    <dgm:pt modelId="{AEEC0F5F-0D50-4428-B0A3-EAD01D97509B}" type="pres">
      <dgm:prSet presAssocID="{485B60B5-1C2F-4E9C-B026-51BA459734F1}" presName="compNode" presStyleCnt="0"/>
      <dgm:spPr/>
    </dgm:pt>
    <dgm:pt modelId="{F84B0864-D226-4D87-BADD-EEEDDA925F11}" type="pres">
      <dgm:prSet presAssocID="{485B60B5-1C2F-4E9C-B026-51BA459734F1}" presName="bgRect" presStyleLbl="bgShp" presStyleIdx="0" presStyleCnt="3"/>
      <dgm:spPr/>
    </dgm:pt>
    <dgm:pt modelId="{F766EFE3-415D-4304-9E1F-B24601766BE6}" type="pres">
      <dgm:prSet presAssocID="{485B60B5-1C2F-4E9C-B026-51BA459734F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BCD566CF-ACF3-4360-9CCD-3DF3D070861E}" type="pres">
      <dgm:prSet presAssocID="{485B60B5-1C2F-4E9C-B026-51BA459734F1}" presName="spaceRect" presStyleCnt="0"/>
      <dgm:spPr/>
    </dgm:pt>
    <dgm:pt modelId="{33287DC3-AE6F-40F4-BE66-D90FFC5738DF}" type="pres">
      <dgm:prSet presAssocID="{485B60B5-1C2F-4E9C-B026-51BA459734F1}" presName="parTx" presStyleLbl="revTx" presStyleIdx="0" presStyleCnt="3">
        <dgm:presLayoutVars>
          <dgm:chMax val="0"/>
          <dgm:chPref val="0"/>
        </dgm:presLayoutVars>
      </dgm:prSet>
      <dgm:spPr/>
    </dgm:pt>
    <dgm:pt modelId="{ACE1996F-E57B-4249-905B-FB74B545EF8D}" type="pres">
      <dgm:prSet presAssocID="{288CB933-4501-4289-BD49-7EB004F96F44}" presName="sibTrans" presStyleCnt="0"/>
      <dgm:spPr/>
    </dgm:pt>
    <dgm:pt modelId="{1A63DB32-2646-4460-BE15-81FE5B2088C4}" type="pres">
      <dgm:prSet presAssocID="{0A1F7E74-204B-4F5A-B462-CE2820D75D98}" presName="compNode" presStyleCnt="0"/>
      <dgm:spPr/>
    </dgm:pt>
    <dgm:pt modelId="{1760CB8F-A7B6-425C-87C8-37F4625A5713}" type="pres">
      <dgm:prSet presAssocID="{0A1F7E74-204B-4F5A-B462-CE2820D75D98}" presName="bgRect" presStyleLbl="bgShp" presStyleIdx="1" presStyleCnt="3"/>
      <dgm:spPr/>
    </dgm:pt>
    <dgm:pt modelId="{07D55F2D-302F-4098-8089-F5A21C85CA99}" type="pres">
      <dgm:prSet presAssocID="{0A1F7E74-204B-4F5A-B462-CE2820D75D9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ncil"/>
        </a:ext>
      </dgm:extLst>
    </dgm:pt>
    <dgm:pt modelId="{2571FD3C-2489-4737-886C-AEFDD719C97D}" type="pres">
      <dgm:prSet presAssocID="{0A1F7E74-204B-4F5A-B462-CE2820D75D98}" presName="spaceRect" presStyleCnt="0"/>
      <dgm:spPr/>
    </dgm:pt>
    <dgm:pt modelId="{EB5BB73F-7072-4BA6-BD00-F8302DC6807F}" type="pres">
      <dgm:prSet presAssocID="{0A1F7E74-204B-4F5A-B462-CE2820D75D98}" presName="parTx" presStyleLbl="revTx" presStyleIdx="1" presStyleCnt="3">
        <dgm:presLayoutVars>
          <dgm:chMax val="0"/>
          <dgm:chPref val="0"/>
        </dgm:presLayoutVars>
      </dgm:prSet>
      <dgm:spPr/>
    </dgm:pt>
    <dgm:pt modelId="{7375323E-9E99-43E0-A74D-6D68A0C0F045}" type="pres">
      <dgm:prSet presAssocID="{AFBB824D-8FA4-4FFE-8B93-EDA200E71655}" presName="sibTrans" presStyleCnt="0"/>
      <dgm:spPr/>
    </dgm:pt>
    <dgm:pt modelId="{356E615F-BBB6-4B9B-8EC9-AA7FFE304F1F}" type="pres">
      <dgm:prSet presAssocID="{4AF5A366-D36E-4F46-A43F-298E865FDDD4}" presName="compNode" presStyleCnt="0"/>
      <dgm:spPr/>
    </dgm:pt>
    <dgm:pt modelId="{BA7077DD-22EE-4AC8-8E95-035DBE264E6C}" type="pres">
      <dgm:prSet presAssocID="{4AF5A366-D36E-4F46-A43F-298E865FDDD4}" presName="bgRect" presStyleLbl="bgShp" presStyleIdx="2" presStyleCnt="3"/>
      <dgm:spPr/>
    </dgm:pt>
    <dgm:pt modelId="{5CD601FA-A29E-486E-B057-AD261004DBB6}" type="pres">
      <dgm:prSet presAssocID="{4AF5A366-D36E-4F46-A43F-298E865FDDD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t"/>
        </a:ext>
      </dgm:extLst>
    </dgm:pt>
    <dgm:pt modelId="{B467503A-6E41-4A36-9A99-B571E50689B4}" type="pres">
      <dgm:prSet presAssocID="{4AF5A366-D36E-4F46-A43F-298E865FDDD4}" presName="spaceRect" presStyleCnt="0"/>
      <dgm:spPr/>
    </dgm:pt>
    <dgm:pt modelId="{83108701-8C5D-4588-AAAE-6976B344ED3A}" type="pres">
      <dgm:prSet presAssocID="{4AF5A366-D36E-4F46-A43F-298E865FDDD4}" presName="parTx" presStyleLbl="revTx" presStyleIdx="2" presStyleCnt="3">
        <dgm:presLayoutVars>
          <dgm:chMax val="0"/>
          <dgm:chPref val="0"/>
        </dgm:presLayoutVars>
      </dgm:prSet>
      <dgm:spPr/>
    </dgm:pt>
  </dgm:ptLst>
  <dgm:cxnLst>
    <dgm:cxn modelId="{84B8342E-545A-463F-89A7-C4B7C471DD9F}" type="presOf" srcId="{485B60B5-1C2F-4E9C-B026-51BA459734F1}" destId="{33287DC3-AE6F-40F4-BE66-D90FFC5738DF}" srcOrd="0" destOrd="0" presId="urn:microsoft.com/office/officeart/2018/2/layout/IconVerticalSolidList"/>
    <dgm:cxn modelId="{D6543E31-2A3F-4909-9655-E21F7EE33571}" type="presOf" srcId="{AE3A7FDF-CBC9-4660-9712-62042C2B6F57}" destId="{29460622-701B-46BC-A8AF-270E49A483BB}" srcOrd="0" destOrd="0" presId="urn:microsoft.com/office/officeart/2018/2/layout/IconVerticalSolidList"/>
    <dgm:cxn modelId="{921CFC3D-8C4D-4AAA-B4AC-A2E3231F333C}" type="presOf" srcId="{4AF5A366-D36E-4F46-A43F-298E865FDDD4}" destId="{83108701-8C5D-4588-AAAE-6976B344ED3A}" srcOrd="0" destOrd="0" presId="urn:microsoft.com/office/officeart/2018/2/layout/IconVerticalSolidList"/>
    <dgm:cxn modelId="{B65A7D67-69F7-45B2-AC0B-9EA0D64D1713}" srcId="{AE3A7FDF-CBC9-4660-9712-62042C2B6F57}" destId="{0A1F7E74-204B-4F5A-B462-CE2820D75D98}" srcOrd="1" destOrd="0" parTransId="{72F0DA70-34A2-480C-9474-1A470AD92B3A}" sibTransId="{AFBB824D-8FA4-4FFE-8B93-EDA200E71655}"/>
    <dgm:cxn modelId="{FBC8AD8B-0C61-4E18-8BD0-503B57301897}" srcId="{AE3A7FDF-CBC9-4660-9712-62042C2B6F57}" destId="{4AF5A366-D36E-4F46-A43F-298E865FDDD4}" srcOrd="2" destOrd="0" parTransId="{D9F7D6BC-240E-4B12-B26B-214EE11AD0E7}" sibTransId="{6B2C23AA-9624-4105-94E7-283625C1CD67}"/>
    <dgm:cxn modelId="{D37994CB-DB9E-4922-8B50-0DB80305D649}" srcId="{AE3A7FDF-CBC9-4660-9712-62042C2B6F57}" destId="{485B60B5-1C2F-4E9C-B026-51BA459734F1}" srcOrd="0" destOrd="0" parTransId="{13C7732C-3827-41A5-809E-6717CD055C50}" sibTransId="{288CB933-4501-4289-BD49-7EB004F96F44}"/>
    <dgm:cxn modelId="{E8A6F5E0-AA7F-4988-A0E6-B31ABC8449AE}" type="presOf" srcId="{0A1F7E74-204B-4F5A-B462-CE2820D75D98}" destId="{EB5BB73F-7072-4BA6-BD00-F8302DC6807F}" srcOrd="0" destOrd="0" presId="urn:microsoft.com/office/officeart/2018/2/layout/IconVerticalSolidList"/>
    <dgm:cxn modelId="{81563696-66E1-4918-8538-6725C9A74E6A}" type="presParOf" srcId="{29460622-701B-46BC-A8AF-270E49A483BB}" destId="{AEEC0F5F-0D50-4428-B0A3-EAD01D97509B}" srcOrd="0" destOrd="0" presId="urn:microsoft.com/office/officeart/2018/2/layout/IconVerticalSolidList"/>
    <dgm:cxn modelId="{D3EE28D4-F942-4293-A67A-9705C2846AEA}" type="presParOf" srcId="{AEEC0F5F-0D50-4428-B0A3-EAD01D97509B}" destId="{F84B0864-D226-4D87-BADD-EEEDDA925F11}" srcOrd="0" destOrd="0" presId="urn:microsoft.com/office/officeart/2018/2/layout/IconVerticalSolidList"/>
    <dgm:cxn modelId="{26F9982B-2BBC-4596-A238-78043BFDADBF}" type="presParOf" srcId="{AEEC0F5F-0D50-4428-B0A3-EAD01D97509B}" destId="{F766EFE3-415D-4304-9E1F-B24601766BE6}" srcOrd="1" destOrd="0" presId="urn:microsoft.com/office/officeart/2018/2/layout/IconVerticalSolidList"/>
    <dgm:cxn modelId="{8BD5D10B-2601-4F66-BC7B-F1C0D206C45A}" type="presParOf" srcId="{AEEC0F5F-0D50-4428-B0A3-EAD01D97509B}" destId="{BCD566CF-ACF3-4360-9CCD-3DF3D070861E}" srcOrd="2" destOrd="0" presId="urn:microsoft.com/office/officeart/2018/2/layout/IconVerticalSolidList"/>
    <dgm:cxn modelId="{9BB51713-5BBD-49A2-A28B-BC43CC2DED10}" type="presParOf" srcId="{AEEC0F5F-0D50-4428-B0A3-EAD01D97509B}" destId="{33287DC3-AE6F-40F4-BE66-D90FFC5738DF}" srcOrd="3" destOrd="0" presId="urn:microsoft.com/office/officeart/2018/2/layout/IconVerticalSolidList"/>
    <dgm:cxn modelId="{F8FE9393-7189-46B4-82E4-5EB310061F5F}" type="presParOf" srcId="{29460622-701B-46BC-A8AF-270E49A483BB}" destId="{ACE1996F-E57B-4249-905B-FB74B545EF8D}" srcOrd="1" destOrd="0" presId="urn:microsoft.com/office/officeart/2018/2/layout/IconVerticalSolidList"/>
    <dgm:cxn modelId="{CD8430B4-1352-4DEB-B9D3-CA1EE15FAA55}" type="presParOf" srcId="{29460622-701B-46BC-A8AF-270E49A483BB}" destId="{1A63DB32-2646-4460-BE15-81FE5B2088C4}" srcOrd="2" destOrd="0" presId="urn:microsoft.com/office/officeart/2018/2/layout/IconVerticalSolidList"/>
    <dgm:cxn modelId="{8006E1D4-93B5-43F5-BDC5-48B471C6C9D6}" type="presParOf" srcId="{1A63DB32-2646-4460-BE15-81FE5B2088C4}" destId="{1760CB8F-A7B6-425C-87C8-37F4625A5713}" srcOrd="0" destOrd="0" presId="urn:microsoft.com/office/officeart/2018/2/layout/IconVerticalSolidList"/>
    <dgm:cxn modelId="{6A705747-0019-47A0-9C3D-453464C56029}" type="presParOf" srcId="{1A63DB32-2646-4460-BE15-81FE5B2088C4}" destId="{07D55F2D-302F-4098-8089-F5A21C85CA99}" srcOrd="1" destOrd="0" presId="urn:microsoft.com/office/officeart/2018/2/layout/IconVerticalSolidList"/>
    <dgm:cxn modelId="{FF1F3E21-4656-4A09-A088-7B327EB59F1D}" type="presParOf" srcId="{1A63DB32-2646-4460-BE15-81FE5B2088C4}" destId="{2571FD3C-2489-4737-886C-AEFDD719C97D}" srcOrd="2" destOrd="0" presId="urn:microsoft.com/office/officeart/2018/2/layout/IconVerticalSolidList"/>
    <dgm:cxn modelId="{EFF0FAF0-0D59-4442-9859-38D46B65C43A}" type="presParOf" srcId="{1A63DB32-2646-4460-BE15-81FE5B2088C4}" destId="{EB5BB73F-7072-4BA6-BD00-F8302DC6807F}" srcOrd="3" destOrd="0" presId="urn:microsoft.com/office/officeart/2018/2/layout/IconVerticalSolidList"/>
    <dgm:cxn modelId="{31D375FA-52A1-4E2B-B32A-007A263156E7}" type="presParOf" srcId="{29460622-701B-46BC-A8AF-270E49A483BB}" destId="{7375323E-9E99-43E0-A74D-6D68A0C0F045}" srcOrd="3" destOrd="0" presId="urn:microsoft.com/office/officeart/2018/2/layout/IconVerticalSolidList"/>
    <dgm:cxn modelId="{26361C0F-C008-4E0A-8F96-B81677B3D054}" type="presParOf" srcId="{29460622-701B-46BC-A8AF-270E49A483BB}" destId="{356E615F-BBB6-4B9B-8EC9-AA7FFE304F1F}" srcOrd="4" destOrd="0" presId="urn:microsoft.com/office/officeart/2018/2/layout/IconVerticalSolidList"/>
    <dgm:cxn modelId="{5B8593EC-3F8F-4C0C-855A-998CAB1DC1DF}" type="presParOf" srcId="{356E615F-BBB6-4B9B-8EC9-AA7FFE304F1F}" destId="{BA7077DD-22EE-4AC8-8E95-035DBE264E6C}" srcOrd="0" destOrd="0" presId="urn:microsoft.com/office/officeart/2018/2/layout/IconVerticalSolidList"/>
    <dgm:cxn modelId="{7433AA40-3D45-47A9-A7A0-1037DFE00E98}" type="presParOf" srcId="{356E615F-BBB6-4B9B-8EC9-AA7FFE304F1F}" destId="{5CD601FA-A29E-486E-B057-AD261004DBB6}" srcOrd="1" destOrd="0" presId="urn:microsoft.com/office/officeart/2018/2/layout/IconVerticalSolidList"/>
    <dgm:cxn modelId="{8F514E1B-6F4B-45C1-A099-4342362E59B2}" type="presParOf" srcId="{356E615F-BBB6-4B9B-8EC9-AA7FFE304F1F}" destId="{B467503A-6E41-4A36-9A99-B571E50689B4}" srcOrd="2" destOrd="0" presId="urn:microsoft.com/office/officeart/2018/2/layout/IconVerticalSolidList"/>
    <dgm:cxn modelId="{571BD6AB-0F5C-49CD-8D5B-15144D999283}" type="presParOf" srcId="{356E615F-BBB6-4B9B-8EC9-AA7FFE304F1F}" destId="{83108701-8C5D-4588-AAAE-6976B344ED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65EF2D5-FCB3-4CBE-9D86-9A5A9BE309A3}" type="doc">
      <dgm:prSet loTypeId="urn:microsoft.com/office/officeart/2005/8/layout/vList4" loCatId="list" qsTypeId="urn:microsoft.com/office/officeart/2005/8/quickstyle/simple4" qsCatId="simple" csTypeId="urn:microsoft.com/office/officeart/2005/8/colors/colorful4" csCatId="colorful" phldr="1"/>
      <dgm:spPr/>
      <dgm:t>
        <a:bodyPr/>
        <a:lstStyle/>
        <a:p>
          <a:endParaRPr lang="en-US"/>
        </a:p>
      </dgm:t>
    </dgm:pt>
    <dgm:pt modelId="{87F2C78F-55BA-4474-B26A-DE03AA180D89}">
      <dgm:prSet/>
      <dgm:spPr/>
      <dgm:t>
        <a:bodyPr/>
        <a:lstStyle/>
        <a:p>
          <a:r>
            <a:rPr lang="en-US" b="0" i="0" dirty="0"/>
            <a:t>Append</a:t>
          </a:r>
          <a:endParaRPr lang="en-US" dirty="0"/>
        </a:p>
      </dgm:t>
    </dgm:pt>
    <dgm:pt modelId="{F1BF9DC6-02BA-4006-ACEF-ABE9BCDD780C}" type="parTrans" cxnId="{423477C6-C5C5-47BA-BCDA-80BB99198190}">
      <dgm:prSet/>
      <dgm:spPr/>
      <dgm:t>
        <a:bodyPr/>
        <a:lstStyle/>
        <a:p>
          <a:endParaRPr lang="en-US"/>
        </a:p>
      </dgm:t>
    </dgm:pt>
    <dgm:pt modelId="{4421A515-E4ED-4821-9284-D66B7EE57DC2}" type="sibTrans" cxnId="{423477C6-C5C5-47BA-BCDA-80BB99198190}">
      <dgm:prSet/>
      <dgm:spPr/>
      <dgm:t>
        <a:bodyPr/>
        <a:lstStyle/>
        <a:p>
          <a:endParaRPr lang="en-US"/>
        </a:p>
      </dgm:t>
    </dgm:pt>
    <dgm:pt modelId="{3EBF749E-E953-4038-991E-F6F37C37E07E}">
      <dgm:prSet/>
      <dgm:spPr/>
      <dgm:t>
        <a:bodyPr/>
        <a:lstStyle/>
        <a:p>
          <a:r>
            <a:rPr lang="en-US" b="0" i="0" dirty="0"/>
            <a:t>Deny</a:t>
          </a:r>
          <a:endParaRPr lang="en-US" dirty="0"/>
        </a:p>
      </dgm:t>
    </dgm:pt>
    <dgm:pt modelId="{9B69446A-9A15-48AC-96C6-4F253B74B113}" type="parTrans" cxnId="{C295D1E7-DA9B-4382-BC33-AC17BA2DECD8}">
      <dgm:prSet/>
      <dgm:spPr/>
      <dgm:t>
        <a:bodyPr/>
        <a:lstStyle/>
        <a:p>
          <a:endParaRPr lang="en-US"/>
        </a:p>
      </dgm:t>
    </dgm:pt>
    <dgm:pt modelId="{EE21E889-46C3-4E49-8D12-3D199E8B25EE}" type="sibTrans" cxnId="{C295D1E7-DA9B-4382-BC33-AC17BA2DECD8}">
      <dgm:prSet/>
      <dgm:spPr/>
      <dgm:t>
        <a:bodyPr/>
        <a:lstStyle/>
        <a:p>
          <a:endParaRPr lang="en-US"/>
        </a:p>
      </dgm:t>
    </dgm:pt>
    <dgm:pt modelId="{1E4C2A2C-FDE0-4B10-83AD-6DFFD863C127}">
      <dgm:prSet/>
      <dgm:spPr/>
      <dgm:t>
        <a:bodyPr/>
        <a:lstStyle/>
        <a:p>
          <a:r>
            <a:rPr lang="en-US" b="0" i="0"/>
            <a:t>Audit</a:t>
          </a:r>
          <a:endParaRPr lang="en-US"/>
        </a:p>
      </dgm:t>
    </dgm:pt>
    <dgm:pt modelId="{58FBFDFA-1C49-4991-80E7-412F99C1188C}" type="parTrans" cxnId="{358322FC-0025-46A7-8CB3-835B5EC9C73F}">
      <dgm:prSet/>
      <dgm:spPr/>
      <dgm:t>
        <a:bodyPr/>
        <a:lstStyle/>
        <a:p>
          <a:endParaRPr lang="en-US"/>
        </a:p>
      </dgm:t>
    </dgm:pt>
    <dgm:pt modelId="{8795B139-3340-4985-A594-E89C714260B4}" type="sibTrans" cxnId="{358322FC-0025-46A7-8CB3-835B5EC9C73F}">
      <dgm:prSet/>
      <dgm:spPr/>
      <dgm:t>
        <a:bodyPr/>
        <a:lstStyle/>
        <a:p>
          <a:endParaRPr lang="en-US"/>
        </a:p>
      </dgm:t>
    </dgm:pt>
    <dgm:pt modelId="{8AD3EFC3-E6DD-4CE4-A307-F23DBBFF3675}">
      <dgm:prSet/>
      <dgm:spPr/>
      <dgm:t>
        <a:bodyPr/>
        <a:lstStyle/>
        <a:p>
          <a:r>
            <a:rPr lang="en-US" b="0" i="0"/>
            <a:t>DeployIfNotExists</a:t>
          </a:r>
          <a:endParaRPr lang="en-US"/>
        </a:p>
      </dgm:t>
    </dgm:pt>
    <dgm:pt modelId="{5BE7D0FE-5F7E-47E5-A9BC-8309DAF1AE25}" type="parTrans" cxnId="{5D302698-3B60-46FB-8FCC-8FCEC2DAE326}">
      <dgm:prSet/>
      <dgm:spPr/>
      <dgm:t>
        <a:bodyPr/>
        <a:lstStyle/>
        <a:p>
          <a:endParaRPr lang="en-US"/>
        </a:p>
      </dgm:t>
    </dgm:pt>
    <dgm:pt modelId="{B58738B7-AF90-44BD-9614-4B4210B8EF45}" type="sibTrans" cxnId="{5D302698-3B60-46FB-8FCC-8FCEC2DAE326}">
      <dgm:prSet/>
      <dgm:spPr/>
      <dgm:t>
        <a:bodyPr/>
        <a:lstStyle/>
        <a:p>
          <a:endParaRPr lang="en-US"/>
        </a:p>
      </dgm:t>
    </dgm:pt>
    <dgm:pt modelId="{1639A194-9C7D-4C9C-967F-035A89913E25}">
      <dgm:prSet/>
      <dgm:spPr/>
      <dgm:t>
        <a:bodyPr/>
        <a:lstStyle/>
        <a:p>
          <a:r>
            <a:rPr lang="en-US" b="0" i="0"/>
            <a:t>AuditIfNotExists</a:t>
          </a:r>
          <a:endParaRPr lang="en-US"/>
        </a:p>
      </dgm:t>
    </dgm:pt>
    <dgm:pt modelId="{5C3B52CB-7CF2-492F-BDC1-A85D71F5CEC1}" type="parTrans" cxnId="{C467B71A-F21C-49D1-B03C-19D7031DA7F2}">
      <dgm:prSet/>
      <dgm:spPr/>
      <dgm:t>
        <a:bodyPr/>
        <a:lstStyle/>
        <a:p>
          <a:endParaRPr lang="en-US"/>
        </a:p>
      </dgm:t>
    </dgm:pt>
    <dgm:pt modelId="{B0BD3031-79A4-48BC-A998-9D6D341CDDC8}" type="sibTrans" cxnId="{C467B71A-F21C-49D1-B03C-19D7031DA7F2}">
      <dgm:prSet/>
      <dgm:spPr/>
      <dgm:t>
        <a:bodyPr/>
        <a:lstStyle/>
        <a:p>
          <a:endParaRPr lang="en-US"/>
        </a:p>
      </dgm:t>
    </dgm:pt>
    <dgm:pt modelId="{DB7C500F-3EBC-4A50-898E-3566357EAA95}" type="pres">
      <dgm:prSet presAssocID="{865EF2D5-FCB3-4CBE-9D86-9A5A9BE309A3}" presName="linear" presStyleCnt="0">
        <dgm:presLayoutVars>
          <dgm:dir/>
          <dgm:resizeHandles val="exact"/>
        </dgm:presLayoutVars>
      </dgm:prSet>
      <dgm:spPr/>
    </dgm:pt>
    <dgm:pt modelId="{4CFC4046-41BA-4C4C-BCD7-C7EB9EF6BF5C}" type="pres">
      <dgm:prSet presAssocID="{87F2C78F-55BA-4474-B26A-DE03AA180D89}" presName="comp" presStyleCnt="0"/>
      <dgm:spPr/>
    </dgm:pt>
    <dgm:pt modelId="{11E50AB8-6586-4F19-AFEC-00217AD49B7D}" type="pres">
      <dgm:prSet presAssocID="{87F2C78F-55BA-4474-B26A-DE03AA180D89}" presName="box" presStyleLbl="node1" presStyleIdx="0" presStyleCnt="5"/>
      <dgm:spPr/>
    </dgm:pt>
    <dgm:pt modelId="{5A3CB90B-A2A8-49C2-A2C7-FAA94D24AACF}" type="pres">
      <dgm:prSet presAssocID="{87F2C78F-55BA-4474-B26A-DE03AA180D89}" presName="img" presStyleLbl="fgImgPlace1" presStyleIdx="0" presStyleCnt="5"/>
      <dgm:spPr>
        <a:prstGeom prst="downArrow">
          <a:avLst/>
        </a:prstGeom>
      </dgm:spPr>
    </dgm:pt>
    <dgm:pt modelId="{9C45C988-B373-40AA-8B6B-195F9ABED067}" type="pres">
      <dgm:prSet presAssocID="{87F2C78F-55BA-4474-B26A-DE03AA180D89}" presName="text" presStyleLbl="node1" presStyleIdx="0" presStyleCnt="5">
        <dgm:presLayoutVars>
          <dgm:bulletEnabled val="1"/>
        </dgm:presLayoutVars>
      </dgm:prSet>
      <dgm:spPr/>
    </dgm:pt>
    <dgm:pt modelId="{D74ACF88-7B22-4770-AB0F-C709E6AACFB7}" type="pres">
      <dgm:prSet presAssocID="{4421A515-E4ED-4821-9284-D66B7EE57DC2}" presName="spacer" presStyleCnt="0"/>
      <dgm:spPr/>
    </dgm:pt>
    <dgm:pt modelId="{727BBABB-7F58-4A94-8742-87D2ED825863}" type="pres">
      <dgm:prSet presAssocID="{3EBF749E-E953-4038-991E-F6F37C37E07E}" presName="comp" presStyleCnt="0"/>
      <dgm:spPr/>
    </dgm:pt>
    <dgm:pt modelId="{45086022-4FA1-4DA0-8557-9289FE8140BA}" type="pres">
      <dgm:prSet presAssocID="{3EBF749E-E953-4038-991E-F6F37C37E07E}" presName="box" presStyleLbl="node1" presStyleIdx="1" presStyleCnt="5"/>
      <dgm:spPr/>
    </dgm:pt>
    <dgm:pt modelId="{F94A9286-155B-45E1-99BE-5FADCC580818}" type="pres">
      <dgm:prSet presAssocID="{3EBF749E-E953-4038-991E-F6F37C37E07E}" presName="img" presStyleLbl="fgImgPlace1" presStyleIdx="1" presStyleCnt="5"/>
      <dgm:spPr>
        <a:prstGeom prst="downArrow">
          <a:avLst/>
        </a:prstGeom>
      </dgm:spPr>
    </dgm:pt>
    <dgm:pt modelId="{289E0B48-2124-445B-9E7B-1A8E57F31447}" type="pres">
      <dgm:prSet presAssocID="{3EBF749E-E953-4038-991E-F6F37C37E07E}" presName="text" presStyleLbl="node1" presStyleIdx="1" presStyleCnt="5">
        <dgm:presLayoutVars>
          <dgm:bulletEnabled val="1"/>
        </dgm:presLayoutVars>
      </dgm:prSet>
      <dgm:spPr/>
    </dgm:pt>
    <dgm:pt modelId="{78CF3DE0-E9E9-4629-A90E-43C0782F023A}" type="pres">
      <dgm:prSet presAssocID="{EE21E889-46C3-4E49-8D12-3D199E8B25EE}" presName="spacer" presStyleCnt="0"/>
      <dgm:spPr/>
    </dgm:pt>
    <dgm:pt modelId="{2491D296-2F62-46D6-9BAC-7EFCB0904302}" type="pres">
      <dgm:prSet presAssocID="{1E4C2A2C-FDE0-4B10-83AD-6DFFD863C127}" presName="comp" presStyleCnt="0"/>
      <dgm:spPr/>
    </dgm:pt>
    <dgm:pt modelId="{DFFFE311-2877-431E-BE3B-A3AB8A317E61}" type="pres">
      <dgm:prSet presAssocID="{1E4C2A2C-FDE0-4B10-83AD-6DFFD863C127}" presName="box" presStyleLbl="node1" presStyleIdx="2" presStyleCnt="5"/>
      <dgm:spPr/>
    </dgm:pt>
    <dgm:pt modelId="{C06F513D-B41F-4130-A88C-3D1CAFB72FA2}" type="pres">
      <dgm:prSet presAssocID="{1E4C2A2C-FDE0-4B10-83AD-6DFFD863C127}" presName="img" presStyleLbl="fgImgPlace1" presStyleIdx="2" presStyleCnt="5"/>
      <dgm:spPr>
        <a:prstGeom prst="downArrow">
          <a:avLst/>
        </a:prstGeom>
      </dgm:spPr>
    </dgm:pt>
    <dgm:pt modelId="{BF0C0B82-7D3E-4ABF-96E7-DF719F75263B}" type="pres">
      <dgm:prSet presAssocID="{1E4C2A2C-FDE0-4B10-83AD-6DFFD863C127}" presName="text" presStyleLbl="node1" presStyleIdx="2" presStyleCnt="5">
        <dgm:presLayoutVars>
          <dgm:bulletEnabled val="1"/>
        </dgm:presLayoutVars>
      </dgm:prSet>
      <dgm:spPr/>
    </dgm:pt>
    <dgm:pt modelId="{03D4FCE2-5778-40A3-A59D-2D4293BC8F76}" type="pres">
      <dgm:prSet presAssocID="{8795B139-3340-4985-A594-E89C714260B4}" presName="spacer" presStyleCnt="0"/>
      <dgm:spPr/>
    </dgm:pt>
    <dgm:pt modelId="{DA63FB6A-8462-4336-978D-D9BE08FDE6AE}" type="pres">
      <dgm:prSet presAssocID="{8AD3EFC3-E6DD-4CE4-A307-F23DBBFF3675}" presName="comp" presStyleCnt="0"/>
      <dgm:spPr/>
    </dgm:pt>
    <dgm:pt modelId="{45876F30-C09F-4B8E-B588-4140C71BEABA}" type="pres">
      <dgm:prSet presAssocID="{8AD3EFC3-E6DD-4CE4-A307-F23DBBFF3675}" presName="box" presStyleLbl="node1" presStyleIdx="3" presStyleCnt="5"/>
      <dgm:spPr/>
    </dgm:pt>
    <dgm:pt modelId="{08C1C6A9-8799-4C38-83BD-DA3DAD97F461}" type="pres">
      <dgm:prSet presAssocID="{8AD3EFC3-E6DD-4CE4-A307-F23DBBFF3675}" presName="img" presStyleLbl="fgImgPlace1" presStyleIdx="3" presStyleCnt="5"/>
      <dgm:spPr>
        <a:prstGeom prst="downArrow">
          <a:avLst/>
        </a:prstGeom>
      </dgm:spPr>
    </dgm:pt>
    <dgm:pt modelId="{98166EBD-4B65-4B0F-B937-C9EA52624363}" type="pres">
      <dgm:prSet presAssocID="{8AD3EFC3-E6DD-4CE4-A307-F23DBBFF3675}" presName="text" presStyleLbl="node1" presStyleIdx="3" presStyleCnt="5">
        <dgm:presLayoutVars>
          <dgm:bulletEnabled val="1"/>
        </dgm:presLayoutVars>
      </dgm:prSet>
      <dgm:spPr/>
    </dgm:pt>
    <dgm:pt modelId="{A8B9ECBC-EA0B-48F2-BC55-B6C9CF116F35}" type="pres">
      <dgm:prSet presAssocID="{B58738B7-AF90-44BD-9614-4B4210B8EF45}" presName="spacer" presStyleCnt="0"/>
      <dgm:spPr/>
    </dgm:pt>
    <dgm:pt modelId="{F7035429-4C5C-4C82-875D-A8EFD11AE19C}" type="pres">
      <dgm:prSet presAssocID="{1639A194-9C7D-4C9C-967F-035A89913E25}" presName="comp" presStyleCnt="0"/>
      <dgm:spPr/>
    </dgm:pt>
    <dgm:pt modelId="{18533AF9-97E5-4C65-A97F-C1A5CD4401C0}" type="pres">
      <dgm:prSet presAssocID="{1639A194-9C7D-4C9C-967F-035A89913E25}" presName="box" presStyleLbl="node1" presStyleIdx="4" presStyleCnt="5"/>
      <dgm:spPr/>
    </dgm:pt>
    <dgm:pt modelId="{CD57BC29-78BF-4EBF-B2BC-82D8C1B4CC15}" type="pres">
      <dgm:prSet presAssocID="{1639A194-9C7D-4C9C-967F-035A89913E25}" presName="img" presStyleLbl="fgImgPlace1" presStyleIdx="4" presStyleCnt="5"/>
      <dgm:spPr>
        <a:prstGeom prst="downArrow">
          <a:avLst/>
        </a:prstGeom>
      </dgm:spPr>
    </dgm:pt>
    <dgm:pt modelId="{582E7915-FF15-473A-815E-2B01B73B6DC3}" type="pres">
      <dgm:prSet presAssocID="{1639A194-9C7D-4C9C-967F-035A89913E25}" presName="text" presStyleLbl="node1" presStyleIdx="4" presStyleCnt="5">
        <dgm:presLayoutVars>
          <dgm:bulletEnabled val="1"/>
        </dgm:presLayoutVars>
      </dgm:prSet>
      <dgm:spPr/>
    </dgm:pt>
  </dgm:ptLst>
  <dgm:cxnLst>
    <dgm:cxn modelId="{D4410807-DE26-46F1-BB2C-7856E107242B}" type="presOf" srcId="{3EBF749E-E953-4038-991E-F6F37C37E07E}" destId="{45086022-4FA1-4DA0-8557-9289FE8140BA}" srcOrd="0" destOrd="0" presId="urn:microsoft.com/office/officeart/2005/8/layout/vList4"/>
    <dgm:cxn modelId="{C467B71A-F21C-49D1-B03C-19D7031DA7F2}" srcId="{865EF2D5-FCB3-4CBE-9D86-9A5A9BE309A3}" destId="{1639A194-9C7D-4C9C-967F-035A89913E25}" srcOrd="4" destOrd="0" parTransId="{5C3B52CB-7CF2-492F-BDC1-A85D71F5CEC1}" sibTransId="{B0BD3031-79A4-48BC-A998-9D6D341CDDC8}"/>
    <dgm:cxn modelId="{38363C3A-6611-4DF0-85A0-DD7FE3A8B53F}" type="presOf" srcId="{87F2C78F-55BA-4474-B26A-DE03AA180D89}" destId="{11E50AB8-6586-4F19-AFEC-00217AD49B7D}" srcOrd="0" destOrd="0" presId="urn:microsoft.com/office/officeart/2005/8/layout/vList4"/>
    <dgm:cxn modelId="{C3DA5442-ED06-4630-9F04-D40E2779EEAD}" type="presOf" srcId="{1E4C2A2C-FDE0-4B10-83AD-6DFFD863C127}" destId="{DFFFE311-2877-431E-BE3B-A3AB8A317E61}" srcOrd="0" destOrd="0" presId="urn:microsoft.com/office/officeart/2005/8/layout/vList4"/>
    <dgm:cxn modelId="{CE378C71-970F-4776-99E3-3167F215BAE5}" type="presOf" srcId="{3EBF749E-E953-4038-991E-F6F37C37E07E}" destId="{289E0B48-2124-445B-9E7B-1A8E57F31447}" srcOrd="1" destOrd="0" presId="urn:microsoft.com/office/officeart/2005/8/layout/vList4"/>
    <dgm:cxn modelId="{B0026581-4488-450B-93CD-1985E74177FC}" type="presOf" srcId="{8AD3EFC3-E6DD-4CE4-A307-F23DBBFF3675}" destId="{45876F30-C09F-4B8E-B588-4140C71BEABA}" srcOrd="0" destOrd="0" presId="urn:microsoft.com/office/officeart/2005/8/layout/vList4"/>
    <dgm:cxn modelId="{92BBC082-F748-4C71-8C38-7FBA9FEA1FF3}" type="presOf" srcId="{8AD3EFC3-E6DD-4CE4-A307-F23DBBFF3675}" destId="{98166EBD-4B65-4B0F-B937-C9EA52624363}" srcOrd="1" destOrd="0" presId="urn:microsoft.com/office/officeart/2005/8/layout/vList4"/>
    <dgm:cxn modelId="{B9E5BF89-690C-423B-A61E-332E3A34845B}" type="presOf" srcId="{87F2C78F-55BA-4474-B26A-DE03AA180D89}" destId="{9C45C988-B373-40AA-8B6B-195F9ABED067}" srcOrd="1" destOrd="0" presId="urn:microsoft.com/office/officeart/2005/8/layout/vList4"/>
    <dgm:cxn modelId="{5D302698-3B60-46FB-8FCC-8FCEC2DAE326}" srcId="{865EF2D5-FCB3-4CBE-9D86-9A5A9BE309A3}" destId="{8AD3EFC3-E6DD-4CE4-A307-F23DBBFF3675}" srcOrd="3" destOrd="0" parTransId="{5BE7D0FE-5F7E-47E5-A9BC-8309DAF1AE25}" sibTransId="{B58738B7-AF90-44BD-9614-4B4210B8EF45}"/>
    <dgm:cxn modelId="{423477C6-C5C5-47BA-BCDA-80BB99198190}" srcId="{865EF2D5-FCB3-4CBE-9D86-9A5A9BE309A3}" destId="{87F2C78F-55BA-4474-B26A-DE03AA180D89}" srcOrd="0" destOrd="0" parTransId="{F1BF9DC6-02BA-4006-ACEF-ABE9BCDD780C}" sibTransId="{4421A515-E4ED-4821-9284-D66B7EE57DC2}"/>
    <dgm:cxn modelId="{C295D1E7-DA9B-4382-BC33-AC17BA2DECD8}" srcId="{865EF2D5-FCB3-4CBE-9D86-9A5A9BE309A3}" destId="{3EBF749E-E953-4038-991E-F6F37C37E07E}" srcOrd="1" destOrd="0" parTransId="{9B69446A-9A15-48AC-96C6-4F253B74B113}" sibTransId="{EE21E889-46C3-4E49-8D12-3D199E8B25EE}"/>
    <dgm:cxn modelId="{52D75EE8-AC70-46F2-A019-8FD86D412801}" type="presOf" srcId="{865EF2D5-FCB3-4CBE-9D86-9A5A9BE309A3}" destId="{DB7C500F-3EBC-4A50-898E-3566357EAA95}" srcOrd="0" destOrd="0" presId="urn:microsoft.com/office/officeart/2005/8/layout/vList4"/>
    <dgm:cxn modelId="{E09A1DEA-A55B-48FC-A969-24F32A9B52E7}" type="presOf" srcId="{1E4C2A2C-FDE0-4B10-83AD-6DFFD863C127}" destId="{BF0C0B82-7D3E-4ABF-96E7-DF719F75263B}" srcOrd="1" destOrd="0" presId="urn:microsoft.com/office/officeart/2005/8/layout/vList4"/>
    <dgm:cxn modelId="{09ED24F5-1F2A-401E-8FC1-498F62ABD100}" type="presOf" srcId="{1639A194-9C7D-4C9C-967F-035A89913E25}" destId="{582E7915-FF15-473A-815E-2B01B73B6DC3}" srcOrd="1" destOrd="0" presId="urn:microsoft.com/office/officeart/2005/8/layout/vList4"/>
    <dgm:cxn modelId="{358322FC-0025-46A7-8CB3-835B5EC9C73F}" srcId="{865EF2D5-FCB3-4CBE-9D86-9A5A9BE309A3}" destId="{1E4C2A2C-FDE0-4B10-83AD-6DFFD863C127}" srcOrd="2" destOrd="0" parTransId="{58FBFDFA-1C49-4991-80E7-412F99C1188C}" sibTransId="{8795B139-3340-4985-A594-E89C714260B4}"/>
    <dgm:cxn modelId="{E030FCFC-4AF3-4D52-AB84-A7065CDADBC6}" type="presOf" srcId="{1639A194-9C7D-4C9C-967F-035A89913E25}" destId="{18533AF9-97E5-4C65-A97F-C1A5CD4401C0}" srcOrd="0" destOrd="0" presId="urn:microsoft.com/office/officeart/2005/8/layout/vList4"/>
    <dgm:cxn modelId="{51920186-21C3-4B37-916D-7097CFACC0BD}" type="presParOf" srcId="{DB7C500F-3EBC-4A50-898E-3566357EAA95}" destId="{4CFC4046-41BA-4C4C-BCD7-C7EB9EF6BF5C}" srcOrd="0" destOrd="0" presId="urn:microsoft.com/office/officeart/2005/8/layout/vList4"/>
    <dgm:cxn modelId="{93FE3037-3822-4CF8-8474-135F721DF317}" type="presParOf" srcId="{4CFC4046-41BA-4C4C-BCD7-C7EB9EF6BF5C}" destId="{11E50AB8-6586-4F19-AFEC-00217AD49B7D}" srcOrd="0" destOrd="0" presId="urn:microsoft.com/office/officeart/2005/8/layout/vList4"/>
    <dgm:cxn modelId="{AA483C23-6A2E-484D-8ADC-C24529CB9DD9}" type="presParOf" srcId="{4CFC4046-41BA-4C4C-BCD7-C7EB9EF6BF5C}" destId="{5A3CB90B-A2A8-49C2-A2C7-FAA94D24AACF}" srcOrd="1" destOrd="0" presId="urn:microsoft.com/office/officeart/2005/8/layout/vList4"/>
    <dgm:cxn modelId="{4C9070B4-0ED7-45CD-A6D1-071CE0E717FA}" type="presParOf" srcId="{4CFC4046-41BA-4C4C-BCD7-C7EB9EF6BF5C}" destId="{9C45C988-B373-40AA-8B6B-195F9ABED067}" srcOrd="2" destOrd="0" presId="urn:microsoft.com/office/officeart/2005/8/layout/vList4"/>
    <dgm:cxn modelId="{85B86FDB-F00F-4311-A606-3DF5B0A3E3E8}" type="presParOf" srcId="{DB7C500F-3EBC-4A50-898E-3566357EAA95}" destId="{D74ACF88-7B22-4770-AB0F-C709E6AACFB7}" srcOrd="1" destOrd="0" presId="urn:microsoft.com/office/officeart/2005/8/layout/vList4"/>
    <dgm:cxn modelId="{1972EBF4-A348-4268-9653-59703C477709}" type="presParOf" srcId="{DB7C500F-3EBC-4A50-898E-3566357EAA95}" destId="{727BBABB-7F58-4A94-8742-87D2ED825863}" srcOrd="2" destOrd="0" presId="urn:microsoft.com/office/officeart/2005/8/layout/vList4"/>
    <dgm:cxn modelId="{92B36C73-48AD-4C66-8AB3-4ACA45645B0E}" type="presParOf" srcId="{727BBABB-7F58-4A94-8742-87D2ED825863}" destId="{45086022-4FA1-4DA0-8557-9289FE8140BA}" srcOrd="0" destOrd="0" presId="urn:microsoft.com/office/officeart/2005/8/layout/vList4"/>
    <dgm:cxn modelId="{7289D453-439C-49EF-B71A-4F2179FD4086}" type="presParOf" srcId="{727BBABB-7F58-4A94-8742-87D2ED825863}" destId="{F94A9286-155B-45E1-99BE-5FADCC580818}" srcOrd="1" destOrd="0" presId="urn:microsoft.com/office/officeart/2005/8/layout/vList4"/>
    <dgm:cxn modelId="{ABECDA09-1094-402C-B5F5-A634B979A4A5}" type="presParOf" srcId="{727BBABB-7F58-4A94-8742-87D2ED825863}" destId="{289E0B48-2124-445B-9E7B-1A8E57F31447}" srcOrd="2" destOrd="0" presId="urn:microsoft.com/office/officeart/2005/8/layout/vList4"/>
    <dgm:cxn modelId="{DC5710B8-CCAD-4C4F-93C9-127FA86437C1}" type="presParOf" srcId="{DB7C500F-3EBC-4A50-898E-3566357EAA95}" destId="{78CF3DE0-E9E9-4629-A90E-43C0782F023A}" srcOrd="3" destOrd="0" presId="urn:microsoft.com/office/officeart/2005/8/layout/vList4"/>
    <dgm:cxn modelId="{6869CE2D-7E9C-4B38-9D14-AB2748D4106E}" type="presParOf" srcId="{DB7C500F-3EBC-4A50-898E-3566357EAA95}" destId="{2491D296-2F62-46D6-9BAC-7EFCB0904302}" srcOrd="4" destOrd="0" presId="urn:microsoft.com/office/officeart/2005/8/layout/vList4"/>
    <dgm:cxn modelId="{A297DDC0-9DE6-4B4B-93F1-E625F51C0CD0}" type="presParOf" srcId="{2491D296-2F62-46D6-9BAC-7EFCB0904302}" destId="{DFFFE311-2877-431E-BE3B-A3AB8A317E61}" srcOrd="0" destOrd="0" presId="urn:microsoft.com/office/officeart/2005/8/layout/vList4"/>
    <dgm:cxn modelId="{0E622CD2-57E2-462F-B27F-A9CB051BF711}" type="presParOf" srcId="{2491D296-2F62-46D6-9BAC-7EFCB0904302}" destId="{C06F513D-B41F-4130-A88C-3D1CAFB72FA2}" srcOrd="1" destOrd="0" presId="urn:microsoft.com/office/officeart/2005/8/layout/vList4"/>
    <dgm:cxn modelId="{86D7085E-C0B7-4538-A14C-C68272918902}" type="presParOf" srcId="{2491D296-2F62-46D6-9BAC-7EFCB0904302}" destId="{BF0C0B82-7D3E-4ABF-96E7-DF719F75263B}" srcOrd="2" destOrd="0" presId="urn:microsoft.com/office/officeart/2005/8/layout/vList4"/>
    <dgm:cxn modelId="{1604A9BF-241B-4B5B-8EF7-7B05A19DDE88}" type="presParOf" srcId="{DB7C500F-3EBC-4A50-898E-3566357EAA95}" destId="{03D4FCE2-5778-40A3-A59D-2D4293BC8F76}" srcOrd="5" destOrd="0" presId="urn:microsoft.com/office/officeart/2005/8/layout/vList4"/>
    <dgm:cxn modelId="{6941EB6D-ABDD-4CC0-ADBD-EF0E27B44370}" type="presParOf" srcId="{DB7C500F-3EBC-4A50-898E-3566357EAA95}" destId="{DA63FB6A-8462-4336-978D-D9BE08FDE6AE}" srcOrd="6" destOrd="0" presId="urn:microsoft.com/office/officeart/2005/8/layout/vList4"/>
    <dgm:cxn modelId="{7CBD5056-636D-4F31-8509-4DFF4218AC51}" type="presParOf" srcId="{DA63FB6A-8462-4336-978D-D9BE08FDE6AE}" destId="{45876F30-C09F-4B8E-B588-4140C71BEABA}" srcOrd="0" destOrd="0" presId="urn:microsoft.com/office/officeart/2005/8/layout/vList4"/>
    <dgm:cxn modelId="{F13F65DD-BC82-40E1-92F5-9F4B1BC1F125}" type="presParOf" srcId="{DA63FB6A-8462-4336-978D-D9BE08FDE6AE}" destId="{08C1C6A9-8799-4C38-83BD-DA3DAD97F461}" srcOrd="1" destOrd="0" presId="urn:microsoft.com/office/officeart/2005/8/layout/vList4"/>
    <dgm:cxn modelId="{AC998EEA-7251-4821-80D2-40D27E570DB5}" type="presParOf" srcId="{DA63FB6A-8462-4336-978D-D9BE08FDE6AE}" destId="{98166EBD-4B65-4B0F-B937-C9EA52624363}" srcOrd="2" destOrd="0" presId="urn:microsoft.com/office/officeart/2005/8/layout/vList4"/>
    <dgm:cxn modelId="{A6656838-4E17-4B98-818C-E91624C12189}" type="presParOf" srcId="{DB7C500F-3EBC-4A50-898E-3566357EAA95}" destId="{A8B9ECBC-EA0B-48F2-BC55-B6C9CF116F35}" srcOrd="7" destOrd="0" presId="urn:microsoft.com/office/officeart/2005/8/layout/vList4"/>
    <dgm:cxn modelId="{C87F49C5-A5B7-44FC-AE13-3C46F576AB3C}" type="presParOf" srcId="{DB7C500F-3EBC-4A50-898E-3566357EAA95}" destId="{F7035429-4C5C-4C82-875D-A8EFD11AE19C}" srcOrd="8" destOrd="0" presId="urn:microsoft.com/office/officeart/2005/8/layout/vList4"/>
    <dgm:cxn modelId="{89673120-D2CA-435E-B2F9-F258CF418445}" type="presParOf" srcId="{F7035429-4C5C-4C82-875D-A8EFD11AE19C}" destId="{18533AF9-97E5-4C65-A97F-C1A5CD4401C0}" srcOrd="0" destOrd="0" presId="urn:microsoft.com/office/officeart/2005/8/layout/vList4"/>
    <dgm:cxn modelId="{3C8D7461-0C52-4313-9031-435F58980D76}" type="presParOf" srcId="{F7035429-4C5C-4C82-875D-A8EFD11AE19C}" destId="{CD57BC29-78BF-4EBF-B2BC-82D8C1B4CC15}" srcOrd="1" destOrd="0" presId="urn:microsoft.com/office/officeart/2005/8/layout/vList4"/>
    <dgm:cxn modelId="{40AA827E-7E04-4A11-B84C-F640B3C635EF}" type="presParOf" srcId="{F7035429-4C5C-4C82-875D-A8EFD11AE19C}" destId="{582E7915-FF15-473A-815E-2B01B73B6DC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75BA42-82DD-4E45-91F2-D4E9F2E09343}"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AF496D46-47FC-4B64-8052-939CDFD67A64}">
      <dgm:prSet/>
      <dgm:spPr/>
      <dgm:t>
        <a:bodyPr/>
        <a:lstStyle/>
        <a:p>
          <a:r>
            <a:rPr lang="en-US" b="1" dirty="0"/>
            <a:t>RBAC</a:t>
          </a:r>
          <a:r>
            <a:rPr lang="en-US" dirty="0"/>
            <a:t> focuses on user actions at a specific scope (resource, subscription, etc.)</a:t>
          </a:r>
        </a:p>
      </dgm:t>
    </dgm:pt>
    <dgm:pt modelId="{A859183D-BAE2-4A15-B795-A294B8977A1B}" type="parTrans" cxnId="{F24535BE-C488-4FCA-B849-29A8CCB36A2C}">
      <dgm:prSet/>
      <dgm:spPr/>
      <dgm:t>
        <a:bodyPr/>
        <a:lstStyle/>
        <a:p>
          <a:endParaRPr lang="en-US"/>
        </a:p>
      </dgm:t>
    </dgm:pt>
    <dgm:pt modelId="{75F792A4-0BC4-48B7-BD21-A3338D8D7270}" type="sibTrans" cxnId="{F24535BE-C488-4FCA-B849-29A8CCB36A2C}">
      <dgm:prSet/>
      <dgm:spPr/>
      <dgm:t>
        <a:bodyPr/>
        <a:lstStyle/>
        <a:p>
          <a:endParaRPr lang="en-US"/>
        </a:p>
      </dgm:t>
    </dgm:pt>
    <dgm:pt modelId="{2E2B1C59-85D8-4712-A2D1-7EFF0E54C8B9}">
      <dgm:prSet/>
      <dgm:spPr/>
      <dgm:t>
        <a:bodyPr/>
        <a:lstStyle/>
        <a:p>
          <a:r>
            <a:rPr lang="en-US" b="1" dirty="0"/>
            <a:t>Policy</a:t>
          </a:r>
          <a:r>
            <a:rPr lang="en-US" dirty="0"/>
            <a:t> focuses on resource properties (what is allowed, where, with what attributes, etc.)</a:t>
          </a:r>
        </a:p>
      </dgm:t>
    </dgm:pt>
    <dgm:pt modelId="{0F8029DF-70EF-4A52-9CB3-CE1A76BF6840}" type="parTrans" cxnId="{A8747879-BA17-48B2-859B-67F9A0D17517}">
      <dgm:prSet/>
      <dgm:spPr/>
      <dgm:t>
        <a:bodyPr/>
        <a:lstStyle/>
        <a:p>
          <a:endParaRPr lang="en-US"/>
        </a:p>
      </dgm:t>
    </dgm:pt>
    <dgm:pt modelId="{C97D4553-6F0C-440C-A976-B8E1BDFA50EF}" type="sibTrans" cxnId="{A8747879-BA17-48B2-859B-67F9A0D17517}">
      <dgm:prSet/>
      <dgm:spPr/>
      <dgm:t>
        <a:bodyPr/>
        <a:lstStyle/>
        <a:p>
          <a:endParaRPr lang="en-US"/>
        </a:p>
      </dgm:t>
    </dgm:pt>
    <dgm:pt modelId="{AE3E52DE-5899-4E7E-98FB-0F6C0A43DD7E}" type="pres">
      <dgm:prSet presAssocID="{AC75BA42-82DD-4E45-91F2-D4E9F2E09343}" presName="hierChild1" presStyleCnt="0">
        <dgm:presLayoutVars>
          <dgm:chPref val="1"/>
          <dgm:dir/>
          <dgm:animOne val="branch"/>
          <dgm:animLvl val="lvl"/>
          <dgm:resizeHandles/>
        </dgm:presLayoutVars>
      </dgm:prSet>
      <dgm:spPr/>
    </dgm:pt>
    <dgm:pt modelId="{1B3106CF-E408-48E7-8511-1CD7E19E1C4F}" type="pres">
      <dgm:prSet presAssocID="{AF496D46-47FC-4B64-8052-939CDFD67A64}" presName="hierRoot1" presStyleCnt="0"/>
      <dgm:spPr/>
    </dgm:pt>
    <dgm:pt modelId="{D2AF7FE2-B180-4F4D-AECF-9B379E2C6966}" type="pres">
      <dgm:prSet presAssocID="{AF496D46-47FC-4B64-8052-939CDFD67A64}" presName="composite" presStyleCnt="0"/>
      <dgm:spPr/>
    </dgm:pt>
    <dgm:pt modelId="{76786B1D-C0BD-4BDE-A5BE-5384E91EF33D}" type="pres">
      <dgm:prSet presAssocID="{AF496D46-47FC-4B64-8052-939CDFD67A64}" presName="background" presStyleLbl="node0" presStyleIdx="0" presStyleCnt="2"/>
      <dgm:spPr/>
    </dgm:pt>
    <dgm:pt modelId="{0C74B394-2610-4236-B8B0-6E4057341C80}" type="pres">
      <dgm:prSet presAssocID="{AF496D46-47FC-4B64-8052-939CDFD67A64}" presName="text" presStyleLbl="fgAcc0" presStyleIdx="0" presStyleCnt="2">
        <dgm:presLayoutVars>
          <dgm:chPref val="3"/>
        </dgm:presLayoutVars>
      </dgm:prSet>
      <dgm:spPr/>
    </dgm:pt>
    <dgm:pt modelId="{F06EA094-5C41-4E62-B69A-5C8EEE2E70EF}" type="pres">
      <dgm:prSet presAssocID="{AF496D46-47FC-4B64-8052-939CDFD67A64}" presName="hierChild2" presStyleCnt="0"/>
      <dgm:spPr/>
    </dgm:pt>
    <dgm:pt modelId="{6298884D-893D-450A-8FC0-8F7B51585BC6}" type="pres">
      <dgm:prSet presAssocID="{2E2B1C59-85D8-4712-A2D1-7EFF0E54C8B9}" presName="hierRoot1" presStyleCnt="0"/>
      <dgm:spPr/>
    </dgm:pt>
    <dgm:pt modelId="{4A2FDD2C-DBE5-4962-8C98-199818100862}" type="pres">
      <dgm:prSet presAssocID="{2E2B1C59-85D8-4712-A2D1-7EFF0E54C8B9}" presName="composite" presStyleCnt="0"/>
      <dgm:spPr/>
    </dgm:pt>
    <dgm:pt modelId="{D373998D-F7FD-4561-94AB-6DA6D6182DAF}" type="pres">
      <dgm:prSet presAssocID="{2E2B1C59-85D8-4712-A2D1-7EFF0E54C8B9}" presName="background" presStyleLbl="node0" presStyleIdx="1" presStyleCnt="2"/>
      <dgm:spPr/>
    </dgm:pt>
    <dgm:pt modelId="{C07C101D-4754-4881-9ED8-F2D768376FCE}" type="pres">
      <dgm:prSet presAssocID="{2E2B1C59-85D8-4712-A2D1-7EFF0E54C8B9}" presName="text" presStyleLbl="fgAcc0" presStyleIdx="1" presStyleCnt="2">
        <dgm:presLayoutVars>
          <dgm:chPref val="3"/>
        </dgm:presLayoutVars>
      </dgm:prSet>
      <dgm:spPr/>
    </dgm:pt>
    <dgm:pt modelId="{2F70675C-2503-417D-9C5D-E4EFC715F329}" type="pres">
      <dgm:prSet presAssocID="{2E2B1C59-85D8-4712-A2D1-7EFF0E54C8B9}" presName="hierChild2" presStyleCnt="0"/>
      <dgm:spPr/>
    </dgm:pt>
  </dgm:ptLst>
  <dgm:cxnLst>
    <dgm:cxn modelId="{06BE6C2D-88BE-482F-8C51-6D501679101A}" type="presOf" srcId="{AC75BA42-82DD-4E45-91F2-D4E9F2E09343}" destId="{AE3E52DE-5899-4E7E-98FB-0F6C0A43DD7E}" srcOrd="0" destOrd="0" presId="urn:microsoft.com/office/officeart/2005/8/layout/hierarchy1"/>
    <dgm:cxn modelId="{A8747879-BA17-48B2-859B-67F9A0D17517}" srcId="{AC75BA42-82DD-4E45-91F2-D4E9F2E09343}" destId="{2E2B1C59-85D8-4712-A2D1-7EFF0E54C8B9}" srcOrd="1" destOrd="0" parTransId="{0F8029DF-70EF-4A52-9CB3-CE1A76BF6840}" sibTransId="{C97D4553-6F0C-440C-A976-B8E1BDFA50EF}"/>
    <dgm:cxn modelId="{9EBB8F95-B39B-492D-A4C4-0104F60F5CEB}" type="presOf" srcId="{AF496D46-47FC-4B64-8052-939CDFD67A64}" destId="{0C74B394-2610-4236-B8B0-6E4057341C80}" srcOrd="0" destOrd="0" presId="urn:microsoft.com/office/officeart/2005/8/layout/hierarchy1"/>
    <dgm:cxn modelId="{F24535BE-C488-4FCA-B849-29A8CCB36A2C}" srcId="{AC75BA42-82DD-4E45-91F2-D4E9F2E09343}" destId="{AF496D46-47FC-4B64-8052-939CDFD67A64}" srcOrd="0" destOrd="0" parTransId="{A859183D-BAE2-4A15-B795-A294B8977A1B}" sibTransId="{75F792A4-0BC4-48B7-BD21-A3338D8D7270}"/>
    <dgm:cxn modelId="{962CA1C8-528D-4419-8361-D00BB4A63902}" type="presOf" srcId="{2E2B1C59-85D8-4712-A2D1-7EFF0E54C8B9}" destId="{C07C101D-4754-4881-9ED8-F2D768376FCE}" srcOrd="0" destOrd="0" presId="urn:microsoft.com/office/officeart/2005/8/layout/hierarchy1"/>
    <dgm:cxn modelId="{B8C0F0EB-FC81-4BB4-901E-644C02950BCD}" type="presParOf" srcId="{AE3E52DE-5899-4E7E-98FB-0F6C0A43DD7E}" destId="{1B3106CF-E408-48E7-8511-1CD7E19E1C4F}" srcOrd="0" destOrd="0" presId="urn:microsoft.com/office/officeart/2005/8/layout/hierarchy1"/>
    <dgm:cxn modelId="{09198DB2-BA6F-418F-81AC-AE2EC502E4AC}" type="presParOf" srcId="{1B3106CF-E408-48E7-8511-1CD7E19E1C4F}" destId="{D2AF7FE2-B180-4F4D-AECF-9B379E2C6966}" srcOrd="0" destOrd="0" presId="urn:microsoft.com/office/officeart/2005/8/layout/hierarchy1"/>
    <dgm:cxn modelId="{D9F2ECFB-9EFA-45AF-B00C-64C3EF5EC55D}" type="presParOf" srcId="{D2AF7FE2-B180-4F4D-AECF-9B379E2C6966}" destId="{76786B1D-C0BD-4BDE-A5BE-5384E91EF33D}" srcOrd="0" destOrd="0" presId="urn:microsoft.com/office/officeart/2005/8/layout/hierarchy1"/>
    <dgm:cxn modelId="{56BC287F-515F-4963-877D-F607CF49A503}" type="presParOf" srcId="{D2AF7FE2-B180-4F4D-AECF-9B379E2C6966}" destId="{0C74B394-2610-4236-B8B0-6E4057341C80}" srcOrd="1" destOrd="0" presId="urn:microsoft.com/office/officeart/2005/8/layout/hierarchy1"/>
    <dgm:cxn modelId="{53CCF804-5361-4A14-89B2-A07ED8BFD3A2}" type="presParOf" srcId="{1B3106CF-E408-48E7-8511-1CD7E19E1C4F}" destId="{F06EA094-5C41-4E62-B69A-5C8EEE2E70EF}" srcOrd="1" destOrd="0" presId="urn:microsoft.com/office/officeart/2005/8/layout/hierarchy1"/>
    <dgm:cxn modelId="{90CB6D18-EA2A-4A97-AF80-279E532F7ECF}" type="presParOf" srcId="{AE3E52DE-5899-4E7E-98FB-0F6C0A43DD7E}" destId="{6298884D-893D-450A-8FC0-8F7B51585BC6}" srcOrd="1" destOrd="0" presId="urn:microsoft.com/office/officeart/2005/8/layout/hierarchy1"/>
    <dgm:cxn modelId="{0661E183-ECB8-47D8-870C-487A2DBD9A19}" type="presParOf" srcId="{6298884D-893D-450A-8FC0-8F7B51585BC6}" destId="{4A2FDD2C-DBE5-4962-8C98-199818100862}" srcOrd="0" destOrd="0" presId="urn:microsoft.com/office/officeart/2005/8/layout/hierarchy1"/>
    <dgm:cxn modelId="{5E2CEC52-DE78-4FCF-8644-5322BB396766}" type="presParOf" srcId="{4A2FDD2C-DBE5-4962-8C98-199818100862}" destId="{D373998D-F7FD-4561-94AB-6DA6D6182DAF}" srcOrd="0" destOrd="0" presId="urn:microsoft.com/office/officeart/2005/8/layout/hierarchy1"/>
    <dgm:cxn modelId="{0FEC22C9-BB92-4750-9C2A-CA9F2988EB4C}" type="presParOf" srcId="{4A2FDD2C-DBE5-4962-8C98-199818100862}" destId="{C07C101D-4754-4881-9ED8-F2D768376FCE}" srcOrd="1" destOrd="0" presId="urn:microsoft.com/office/officeart/2005/8/layout/hierarchy1"/>
    <dgm:cxn modelId="{A78EA081-6B8B-49BC-80FF-FFB79035EC12}" type="presParOf" srcId="{6298884D-893D-450A-8FC0-8F7B51585BC6}" destId="{2F70675C-2503-417D-9C5D-E4EFC715F32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D93E3-995B-41EC-BD61-600AF3C2D0AD}">
      <dsp:nvSpPr>
        <dsp:cNvPr id="0" name=""/>
        <dsp:cNvSpPr/>
      </dsp:nvSpPr>
      <dsp:spPr>
        <a:xfrm>
          <a:off x="6441" y="1864661"/>
          <a:ext cx="1688575" cy="1688575"/>
        </a:xfrm>
        <a:prstGeom prst="ellipse">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Pressure to digitally transform &amp; innovate</a:t>
          </a:r>
        </a:p>
      </dsp:txBody>
      <dsp:txXfrm>
        <a:off x="253727" y="2111947"/>
        <a:ext cx="1194003" cy="1194003"/>
      </dsp:txXfrm>
    </dsp:sp>
    <dsp:sp modelId="{8EF0D0DA-0449-477C-BBAA-1E1EAE0C34CC}">
      <dsp:nvSpPr>
        <dsp:cNvPr id="0" name=""/>
        <dsp:cNvSpPr/>
      </dsp:nvSpPr>
      <dsp:spPr>
        <a:xfrm>
          <a:off x="1832128" y="2219262"/>
          <a:ext cx="979373" cy="979373"/>
        </a:xfrm>
        <a:prstGeom prst="mathPlus">
          <a:avLst/>
        </a:prstGeom>
        <a:gradFill rotWithShape="0">
          <a:gsLst>
            <a:gs pos="0">
              <a:schemeClr val="dk2">
                <a:tint val="60000"/>
                <a:hueOff val="0"/>
                <a:satOff val="0"/>
                <a:lumOff val="0"/>
                <a:alphaOff val="0"/>
                <a:tint val="85000"/>
                <a:shade val="98000"/>
                <a:satMod val="110000"/>
                <a:lumMod val="103000"/>
              </a:schemeClr>
            </a:gs>
            <a:gs pos="50000">
              <a:schemeClr val="dk2">
                <a:tint val="60000"/>
                <a:hueOff val="0"/>
                <a:satOff val="0"/>
                <a:lumOff val="0"/>
                <a:alphaOff val="0"/>
                <a:shade val="85000"/>
                <a:satMod val="105000"/>
                <a:lumMod val="100000"/>
              </a:schemeClr>
            </a:gs>
            <a:gs pos="100000">
              <a:schemeClr val="dk2">
                <a:tint val="60000"/>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961944" y="2593774"/>
        <a:ext cx="719741" cy="230349"/>
      </dsp:txXfrm>
    </dsp:sp>
    <dsp:sp modelId="{3C75113F-67E2-4ECE-9732-39C4DCCBD3C1}">
      <dsp:nvSpPr>
        <dsp:cNvPr id="0" name=""/>
        <dsp:cNvSpPr/>
      </dsp:nvSpPr>
      <dsp:spPr>
        <a:xfrm>
          <a:off x="2948614" y="1864661"/>
          <a:ext cx="1688575" cy="1688575"/>
        </a:xfrm>
        <a:prstGeom prst="ellipse">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Need for agility to reduce speed to market</a:t>
          </a:r>
        </a:p>
      </dsp:txBody>
      <dsp:txXfrm>
        <a:off x="3195900" y="2111947"/>
        <a:ext cx="1194003" cy="1194003"/>
      </dsp:txXfrm>
    </dsp:sp>
    <dsp:sp modelId="{9D32BD8A-2126-4C8B-8810-600F6BC6BEEF}">
      <dsp:nvSpPr>
        <dsp:cNvPr id="0" name=""/>
        <dsp:cNvSpPr/>
      </dsp:nvSpPr>
      <dsp:spPr>
        <a:xfrm>
          <a:off x="4774302" y="2219262"/>
          <a:ext cx="979373" cy="979373"/>
        </a:xfrm>
        <a:prstGeom prst="mathPlus">
          <a:avLst/>
        </a:prstGeom>
        <a:gradFill rotWithShape="0">
          <a:gsLst>
            <a:gs pos="0">
              <a:schemeClr val="dk2">
                <a:tint val="60000"/>
                <a:hueOff val="0"/>
                <a:satOff val="0"/>
                <a:lumOff val="0"/>
                <a:alphaOff val="0"/>
                <a:tint val="85000"/>
                <a:shade val="98000"/>
                <a:satMod val="110000"/>
                <a:lumMod val="103000"/>
              </a:schemeClr>
            </a:gs>
            <a:gs pos="50000">
              <a:schemeClr val="dk2">
                <a:tint val="60000"/>
                <a:hueOff val="0"/>
                <a:satOff val="0"/>
                <a:lumOff val="0"/>
                <a:alphaOff val="0"/>
                <a:shade val="85000"/>
                <a:satMod val="105000"/>
                <a:lumMod val="100000"/>
              </a:schemeClr>
            </a:gs>
            <a:gs pos="100000">
              <a:schemeClr val="dk2">
                <a:tint val="60000"/>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904118" y="2593774"/>
        <a:ext cx="719741" cy="230349"/>
      </dsp:txXfrm>
    </dsp:sp>
    <dsp:sp modelId="{5FC70803-068F-4C2E-B96D-BE8AD3A337CD}">
      <dsp:nvSpPr>
        <dsp:cNvPr id="0" name=""/>
        <dsp:cNvSpPr/>
      </dsp:nvSpPr>
      <dsp:spPr>
        <a:xfrm>
          <a:off x="5890788" y="1864661"/>
          <a:ext cx="1688575" cy="1688575"/>
        </a:xfrm>
        <a:prstGeom prst="ellipse">
          <a:avLst/>
        </a:prstGeom>
        <a:gradFill rotWithShape="0">
          <a:gsLst>
            <a:gs pos="0">
              <a:schemeClr val="dk2">
                <a:hueOff val="0"/>
                <a:satOff val="0"/>
                <a:lumOff val="0"/>
                <a:alphaOff val="0"/>
                <a:tint val="85000"/>
                <a:shade val="98000"/>
                <a:satMod val="110000"/>
                <a:lumMod val="103000"/>
              </a:schemeClr>
            </a:gs>
            <a:gs pos="50000">
              <a:schemeClr val="dk2">
                <a:hueOff val="0"/>
                <a:satOff val="0"/>
                <a:lumOff val="0"/>
                <a:alphaOff val="0"/>
                <a:shade val="85000"/>
                <a:satMod val="105000"/>
                <a:lumMod val="100000"/>
              </a:schemeClr>
            </a:gs>
            <a:gs pos="100000">
              <a:schemeClr val="dk2">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Shift to DevOps</a:t>
          </a:r>
        </a:p>
      </dsp:txBody>
      <dsp:txXfrm>
        <a:off x="6138074" y="2111947"/>
        <a:ext cx="1194003" cy="1194003"/>
      </dsp:txXfrm>
    </dsp:sp>
    <dsp:sp modelId="{15061D0D-BA53-458B-94DB-D12A88D062EE}">
      <dsp:nvSpPr>
        <dsp:cNvPr id="0" name=""/>
        <dsp:cNvSpPr/>
      </dsp:nvSpPr>
      <dsp:spPr>
        <a:xfrm>
          <a:off x="7716475" y="2219262"/>
          <a:ext cx="979373" cy="979373"/>
        </a:xfrm>
        <a:prstGeom prst="mathEqual">
          <a:avLst/>
        </a:prstGeom>
        <a:gradFill rotWithShape="0">
          <a:gsLst>
            <a:gs pos="0">
              <a:schemeClr val="dk2">
                <a:tint val="60000"/>
                <a:hueOff val="0"/>
                <a:satOff val="0"/>
                <a:lumOff val="0"/>
                <a:alphaOff val="0"/>
                <a:tint val="85000"/>
                <a:shade val="98000"/>
                <a:satMod val="110000"/>
                <a:lumMod val="103000"/>
              </a:schemeClr>
            </a:gs>
            <a:gs pos="50000">
              <a:schemeClr val="dk2">
                <a:tint val="60000"/>
                <a:hueOff val="0"/>
                <a:satOff val="0"/>
                <a:lumOff val="0"/>
                <a:alphaOff val="0"/>
                <a:shade val="85000"/>
                <a:satMod val="105000"/>
                <a:lumMod val="100000"/>
              </a:schemeClr>
            </a:gs>
            <a:gs pos="100000">
              <a:schemeClr val="dk2">
                <a:tint val="60000"/>
                <a:hueOff val="0"/>
                <a:satOff val="0"/>
                <a:lumOff val="0"/>
                <a:alphaOff val="0"/>
                <a:shade val="60000"/>
                <a:satMod val="120000"/>
                <a:lumMod val="100000"/>
              </a:schemeClr>
            </a:gs>
          </a:gsLst>
          <a:lin ang="5400000" scaled="0"/>
        </a:gradFill>
        <a:ln>
          <a:no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846291" y="2421013"/>
        <a:ext cx="719741" cy="575871"/>
      </dsp:txXfrm>
    </dsp:sp>
    <dsp:sp modelId="{6235FB5D-B18E-4877-9094-26A36FCEB82F}">
      <dsp:nvSpPr>
        <dsp:cNvPr id="0" name=""/>
        <dsp:cNvSpPr/>
      </dsp:nvSpPr>
      <dsp:spPr>
        <a:xfrm>
          <a:off x="8832961" y="1217194"/>
          <a:ext cx="2983509" cy="2983509"/>
        </a:xfrm>
        <a:prstGeom prst="ellipse">
          <a:avLst/>
        </a:prstGeom>
        <a:solidFill>
          <a:schemeClr val="tx2">
            <a:lumMod val="75000"/>
            <a:lumOff val="25000"/>
          </a:schemeClr>
        </a:solidFill>
        <a:ln>
          <a:solidFill>
            <a:schemeClr val="accent1">
              <a:lumMod val="75000"/>
              <a:lumOff val="25000"/>
            </a:schemeClr>
          </a:solidFill>
        </a:ln>
        <a:effectLst>
          <a:outerShdw blurRad="88900" dist="2794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Cloud Sprawl -&gt; </a:t>
          </a:r>
          <a:r>
            <a:rPr lang="en-US" sz="1500" kern="1200" dirty="0">
              <a:solidFill>
                <a:schemeClr val="bg1"/>
              </a:solidFill>
            </a:rPr>
            <a:t>Increased complexity in managing standard, accountability, compliance, consistent architecture &amp; cost -&gt; </a:t>
          </a:r>
        </a:p>
        <a:p>
          <a:pPr marL="0" lvl="0" indent="0" algn="ctr" defTabSz="889000">
            <a:lnSpc>
              <a:spcPct val="90000"/>
            </a:lnSpc>
            <a:spcBef>
              <a:spcPct val="0"/>
            </a:spcBef>
            <a:spcAft>
              <a:spcPct val="35000"/>
            </a:spcAft>
            <a:buNone/>
          </a:pPr>
          <a:r>
            <a:rPr lang="en-US" sz="1600" b="1" kern="1200" dirty="0">
              <a:solidFill>
                <a:schemeClr val="bg1"/>
              </a:solidFill>
            </a:rPr>
            <a:t>at Scale</a:t>
          </a:r>
          <a:endParaRPr lang="en-US" sz="1500" b="1" kern="1200" dirty="0">
            <a:solidFill>
              <a:schemeClr val="bg1"/>
            </a:solidFill>
          </a:endParaRPr>
        </a:p>
      </dsp:txBody>
      <dsp:txXfrm>
        <a:off x="9269886" y="1654119"/>
        <a:ext cx="2109659" cy="2109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FB25A-ABE9-4FD0-9315-C687680E0929}">
      <dsp:nvSpPr>
        <dsp:cNvPr id="0" name=""/>
        <dsp:cNvSpPr/>
      </dsp:nvSpPr>
      <dsp:spPr>
        <a:xfrm>
          <a:off x="5258458" y="144298"/>
          <a:ext cx="2246060" cy="476219"/>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Enrollment</a:t>
          </a:r>
        </a:p>
      </dsp:txBody>
      <dsp:txXfrm>
        <a:off x="5272406" y="158246"/>
        <a:ext cx="2218164" cy="448323"/>
      </dsp:txXfrm>
    </dsp:sp>
    <dsp:sp modelId="{2CAF34B9-4E69-4FF7-B3A9-073DDDF1B5D7}">
      <dsp:nvSpPr>
        <dsp:cNvPr id="0" name=""/>
        <dsp:cNvSpPr/>
      </dsp:nvSpPr>
      <dsp:spPr>
        <a:xfrm>
          <a:off x="5367732" y="620517"/>
          <a:ext cx="1013756" cy="658969"/>
        </a:xfrm>
        <a:custGeom>
          <a:avLst/>
          <a:gdLst/>
          <a:ahLst/>
          <a:cxnLst/>
          <a:rect l="0" t="0" r="0" b="0"/>
          <a:pathLst>
            <a:path>
              <a:moveTo>
                <a:pt x="1013756" y="0"/>
              </a:moveTo>
              <a:lnTo>
                <a:pt x="1013756" y="329484"/>
              </a:lnTo>
              <a:lnTo>
                <a:pt x="0" y="329484"/>
              </a:lnTo>
              <a:lnTo>
                <a:pt x="0" y="658969"/>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6EE5EC-D5F5-4F8C-BD8C-FD1FC1DEE422}">
      <dsp:nvSpPr>
        <dsp:cNvPr id="0" name=""/>
        <dsp:cNvSpPr/>
      </dsp:nvSpPr>
      <dsp:spPr>
        <a:xfrm>
          <a:off x="4472857" y="1279487"/>
          <a:ext cx="1789749" cy="578662"/>
        </a:xfrm>
        <a:prstGeom prst="roundRect">
          <a:avLst>
            <a:gd name="adj" fmla="val 10000"/>
          </a:avLst>
        </a:prstGeom>
        <a:solidFill>
          <a:srgbClr val="98D853"/>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t>Department A</a:t>
          </a:r>
        </a:p>
      </dsp:txBody>
      <dsp:txXfrm>
        <a:off x="4489805" y="1296435"/>
        <a:ext cx="1755853" cy="544766"/>
      </dsp:txXfrm>
    </dsp:sp>
    <dsp:sp modelId="{88DC53D4-C5CC-467D-A3BE-9817D4F99DE8}">
      <dsp:nvSpPr>
        <dsp:cNvPr id="0" name=""/>
        <dsp:cNvSpPr/>
      </dsp:nvSpPr>
      <dsp:spPr>
        <a:xfrm>
          <a:off x="4380859" y="1858149"/>
          <a:ext cx="986872" cy="488182"/>
        </a:xfrm>
        <a:custGeom>
          <a:avLst/>
          <a:gdLst/>
          <a:ahLst/>
          <a:cxnLst/>
          <a:rect l="0" t="0" r="0" b="0"/>
          <a:pathLst>
            <a:path>
              <a:moveTo>
                <a:pt x="986872" y="0"/>
              </a:moveTo>
              <a:lnTo>
                <a:pt x="986872" y="244091"/>
              </a:lnTo>
              <a:lnTo>
                <a:pt x="0" y="244091"/>
              </a:lnTo>
              <a:lnTo>
                <a:pt x="0" y="48818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77EB5C-5653-4243-BB19-0A4C365572C0}">
      <dsp:nvSpPr>
        <dsp:cNvPr id="0" name=""/>
        <dsp:cNvSpPr/>
      </dsp:nvSpPr>
      <dsp:spPr>
        <a:xfrm>
          <a:off x="3582815" y="2346331"/>
          <a:ext cx="1596087" cy="678006"/>
        </a:xfrm>
        <a:prstGeom prst="roundRect">
          <a:avLst>
            <a:gd name="adj" fmla="val 10000"/>
          </a:avLst>
        </a:prstGeom>
        <a:solidFill>
          <a:schemeClr val="accent3">
            <a:lumMod val="20000"/>
            <a:lumOff val="8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Account A</a:t>
          </a:r>
        </a:p>
      </dsp:txBody>
      <dsp:txXfrm>
        <a:off x="3602673" y="2366189"/>
        <a:ext cx="1556371" cy="638290"/>
      </dsp:txXfrm>
    </dsp:sp>
    <dsp:sp modelId="{6E33D6F8-6B01-402E-A607-B1F9EF7CE68C}">
      <dsp:nvSpPr>
        <dsp:cNvPr id="0" name=""/>
        <dsp:cNvSpPr/>
      </dsp:nvSpPr>
      <dsp:spPr>
        <a:xfrm>
          <a:off x="3583482" y="3024338"/>
          <a:ext cx="797377" cy="474117"/>
        </a:xfrm>
        <a:custGeom>
          <a:avLst/>
          <a:gdLst/>
          <a:ahLst/>
          <a:cxnLst/>
          <a:rect l="0" t="0" r="0" b="0"/>
          <a:pathLst>
            <a:path>
              <a:moveTo>
                <a:pt x="797377" y="0"/>
              </a:moveTo>
              <a:lnTo>
                <a:pt x="797377" y="237058"/>
              </a:lnTo>
              <a:lnTo>
                <a:pt x="0" y="237058"/>
              </a:lnTo>
              <a:lnTo>
                <a:pt x="0" y="47411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C235E4-1037-4CD5-B6E1-6F7A34FF24E8}">
      <dsp:nvSpPr>
        <dsp:cNvPr id="0" name=""/>
        <dsp:cNvSpPr/>
      </dsp:nvSpPr>
      <dsp:spPr>
        <a:xfrm>
          <a:off x="2966993" y="3498456"/>
          <a:ext cx="1232977" cy="560333"/>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Subscription 1</a:t>
          </a:r>
        </a:p>
      </dsp:txBody>
      <dsp:txXfrm>
        <a:off x="2983405" y="3514868"/>
        <a:ext cx="1200153" cy="527509"/>
      </dsp:txXfrm>
    </dsp:sp>
    <dsp:sp modelId="{CF53A3D6-A072-42CB-98DD-C00C8A40D016}">
      <dsp:nvSpPr>
        <dsp:cNvPr id="0" name=""/>
        <dsp:cNvSpPr/>
      </dsp:nvSpPr>
      <dsp:spPr>
        <a:xfrm>
          <a:off x="4380859" y="3024338"/>
          <a:ext cx="875533" cy="477095"/>
        </a:xfrm>
        <a:custGeom>
          <a:avLst/>
          <a:gdLst/>
          <a:ahLst/>
          <a:cxnLst/>
          <a:rect l="0" t="0" r="0" b="0"/>
          <a:pathLst>
            <a:path>
              <a:moveTo>
                <a:pt x="0" y="0"/>
              </a:moveTo>
              <a:lnTo>
                <a:pt x="0" y="238547"/>
              </a:lnTo>
              <a:lnTo>
                <a:pt x="875533" y="238547"/>
              </a:lnTo>
              <a:lnTo>
                <a:pt x="875533" y="47709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026456-0018-498C-90B8-4E6AD741A2D5}">
      <dsp:nvSpPr>
        <dsp:cNvPr id="0" name=""/>
        <dsp:cNvSpPr/>
      </dsp:nvSpPr>
      <dsp:spPr>
        <a:xfrm>
          <a:off x="4645741" y="3501434"/>
          <a:ext cx="1221302" cy="560333"/>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Subscription 2</a:t>
          </a:r>
        </a:p>
      </dsp:txBody>
      <dsp:txXfrm>
        <a:off x="4662153" y="3517846"/>
        <a:ext cx="1188478" cy="527509"/>
      </dsp:txXfrm>
    </dsp:sp>
    <dsp:sp modelId="{4E39B038-EF17-4D39-820C-7F9B62919E81}">
      <dsp:nvSpPr>
        <dsp:cNvPr id="0" name=""/>
        <dsp:cNvSpPr/>
      </dsp:nvSpPr>
      <dsp:spPr>
        <a:xfrm>
          <a:off x="4125066" y="4061768"/>
          <a:ext cx="1131326" cy="484122"/>
        </a:xfrm>
        <a:custGeom>
          <a:avLst/>
          <a:gdLst/>
          <a:ahLst/>
          <a:cxnLst/>
          <a:rect l="0" t="0" r="0" b="0"/>
          <a:pathLst>
            <a:path>
              <a:moveTo>
                <a:pt x="1131326" y="0"/>
              </a:moveTo>
              <a:lnTo>
                <a:pt x="1131326" y="242061"/>
              </a:lnTo>
              <a:lnTo>
                <a:pt x="0" y="242061"/>
              </a:lnTo>
              <a:lnTo>
                <a:pt x="0" y="48412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A53F0B-9338-43C7-A099-40FB4DC27768}">
      <dsp:nvSpPr>
        <dsp:cNvPr id="0" name=""/>
        <dsp:cNvSpPr/>
      </dsp:nvSpPr>
      <dsp:spPr>
        <a:xfrm>
          <a:off x="3064265" y="4545890"/>
          <a:ext cx="2121600" cy="495148"/>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t>Resource Group 1</a:t>
          </a:r>
        </a:p>
      </dsp:txBody>
      <dsp:txXfrm>
        <a:off x="3078767" y="4560392"/>
        <a:ext cx="2092596" cy="466144"/>
      </dsp:txXfrm>
    </dsp:sp>
    <dsp:sp modelId="{3542E58D-EBB6-4DA5-90D2-7071ACE48ABD}">
      <dsp:nvSpPr>
        <dsp:cNvPr id="0" name=""/>
        <dsp:cNvSpPr/>
      </dsp:nvSpPr>
      <dsp:spPr>
        <a:xfrm>
          <a:off x="5256392" y="4061768"/>
          <a:ext cx="1193962" cy="484122"/>
        </a:xfrm>
        <a:custGeom>
          <a:avLst/>
          <a:gdLst/>
          <a:ahLst/>
          <a:cxnLst/>
          <a:rect l="0" t="0" r="0" b="0"/>
          <a:pathLst>
            <a:path>
              <a:moveTo>
                <a:pt x="0" y="0"/>
              </a:moveTo>
              <a:lnTo>
                <a:pt x="0" y="242061"/>
              </a:lnTo>
              <a:lnTo>
                <a:pt x="1193962" y="242061"/>
              </a:lnTo>
              <a:lnTo>
                <a:pt x="1193962" y="484122"/>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F1E07-432E-448B-9E00-1ABC19D7F7BC}">
      <dsp:nvSpPr>
        <dsp:cNvPr id="0" name=""/>
        <dsp:cNvSpPr/>
      </dsp:nvSpPr>
      <dsp:spPr>
        <a:xfrm>
          <a:off x="5450496" y="4545890"/>
          <a:ext cx="1999716" cy="474453"/>
        </a:xfrm>
        <a:prstGeom prst="roundRect">
          <a:avLst>
            <a:gd name="adj" fmla="val 10000"/>
          </a:avLst>
        </a:prstGeom>
        <a:solidFill>
          <a:schemeClr val="accent6">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t>Resource Group 2</a:t>
          </a:r>
        </a:p>
      </dsp:txBody>
      <dsp:txXfrm>
        <a:off x="5464392" y="4559786"/>
        <a:ext cx="1971924" cy="446661"/>
      </dsp:txXfrm>
    </dsp:sp>
    <dsp:sp modelId="{6457A614-B8DB-4C81-9F25-029D01F23948}">
      <dsp:nvSpPr>
        <dsp:cNvPr id="0" name=""/>
        <dsp:cNvSpPr/>
      </dsp:nvSpPr>
      <dsp:spPr>
        <a:xfrm>
          <a:off x="5367732" y="1858149"/>
          <a:ext cx="1389709" cy="488506"/>
        </a:xfrm>
        <a:custGeom>
          <a:avLst/>
          <a:gdLst/>
          <a:ahLst/>
          <a:cxnLst/>
          <a:rect l="0" t="0" r="0" b="0"/>
          <a:pathLst>
            <a:path>
              <a:moveTo>
                <a:pt x="0" y="0"/>
              </a:moveTo>
              <a:lnTo>
                <a:pt x="0" y="244253"/>
              </a:lnTo>
              <a:lnTo>
                <a:pt x="1389709" y="244253"/>
              </a:lnTo>
              <a:lnTo>
                <a:pt x="1389709" y="488506"/>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E0D3E5-4DDB-463B-A2E6-FD6EE1D4FE12}">
      <dsp:nvSpPr>
        <dsp:cNvPr id="0" name=""/>
        <dsp:cNvSpPr/>
      </dsp:nvSpPr>
      <dsp:spPr>
        <a:xfrm>
          <a:off x="6064507" y="2346656"/>
          <a:ext cx="1385867" cy="678006"/>
        </a:xfrm>
        <a:prstGeom prst="roundRect">
          <a:avLst>
            <a:gd name="adj" fmla="val 10000"/>
          </a:avLst>
        </a:prstGeom>
        <a:solidFill>
          <a:schemeClr val="accent3">
            <a:lumMod val="20000"/>
            <a:lumOff val="8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Account B</a:t>
          </a:r>
        </a:p>
      </dsp:txBody>
      <dsp:txXfrm>
        <a:off x="6084365" y="2366514"/>
        <a:ext cx="1346151" cy="638290"/>
      </dsp:txXfrm>
    </dsp:sp>
    <dsp:sp modelId="{87B2EC59-9472-4294-9CDF-7C707DF9F8B6}">
      <dsp:nvSpPr>
        <dsp:cNvPr id="0" name=""/>
        <dsp:cNvSpPr/>
      </dsp:nvSpPr>
      <dsp:spPr>
        <a:xfrm>
          <a:off x="6711721" y="3024663"/>
          <a:ext cx="91440" cy="480447"/>
        </a:xfrm>
        <a:custGeom>
          <a:avLst/>
          <a:gdLst/>
          <a:ahLst/>
          <a:cxnLst/>
          <a:rect l="0" t="0" r="0" b="0"/>
          <a:pathLst>
            <a:path>
              <a:moveTo>
                <a:pt x="45720" y="0"/>
              </a:moveTo>
              <a:lnTo>
                <a:pt x="45720" y="480447"/>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E7810-531E-4A34-BFEB-CD4BA126395B}">
      <dsp:nvSpPr>
        <dsp:cNvPr id="0" name=""/>
        <dsp:cNvSpPr/>
      </dsp:nvSpPr>
      <dsp:spPr>
        <a:xfrm>
          <a:off x="6121026" y="3505110"/>
          <a:ext cx="1272830" cy="560333"/>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Subscription 3</a:t>
          </a:r>
        </a:p>
      </dsp:txBody>
      <dsp:txXfrm>
        <a:off x="6137438" y="3521522"/>
        <a:ext cx="1240006" cy="527509"/>
      </dsp:txXfrm>
    </dsp:sp>
    <dsp:sp modelId="{720BEA72-8562-4296-A4F5-10D5080F8721}">
      <dsp:nvSpPr>
        <dsp:cNvPr id="0" name=""/>
        <dsp:cNvSpPr/>
      </dsp:nvSpPr>
      <dsp:spPr>
        <a:xfrm>
          <a:off x="6381488" y="620517"/>
          <a:ext cx="2167829" cy="1728192"/>
        </a:xfrm>
        <a:custGeom>
          <a:avLst/>
          <a:gdLst/>
          <a:ahLst/>
          <a:cxnLst/>
          <a:rect l="0" t="0" r="0" b="0"/>
          <a:pathLst>
            <a:path>
              <a:moveTo>
                <a:pt x="0" y="0"/>
              </a:moveTo>
              <a:lnTo>
                <a:pt x="0" y="864096"/>
              </a:lnTo>
              <a:lnTo>
                <a:pt x="2167829" y="864096"/>
              </a:lnTo>
              <a:lnTo>
                <a:pt x="2167829" y="1728192"/>
              </a:lnTo>
            </a:path>
          </a:pathLst>
        </a:custGeom>
        <a:noFill/>
        <a:ln w="12700" cap="flat" cmpd="sng" algn="ctr">
          <a:noFill/>
          <a:prstDash val="solid"/>
        </a:ln>
        <a:effectLst/>
      </dsp:spPr>
      <dsp:style>
        <a:lnRef idx="2">
          <a:scrgbClr r="0" g="0" b="0"/>
        </a:lnRef>
        <a:fillRef idx="0">
          <a:scrgbClr r="0" g="0" b="0"/>
        </a:fillRef>
        <a:effectRef idx="0">
          <a:scrgbClr r="0" g="0" b="0"/>
        </a:effectRef>
        <a:fontRef idx="minor"/>
      </dsp:style>
    </dsp:sp>
    <dsp:sp modelId="{81CA7889-0877-443F-BD04-6D89D8C942F6}">
      <dsp:nvSpPr>
        <dsp:cNvPr id="0" name=""/>
        <dsp:cNvSpPr/>
      </dsp:nvSpPr>
      <dsp:spPr>
        <a:xfrm>
          <a:off x="7820385" y="2348710"/>
          <a:ext cx="1457862" cy="678006"/>
        </a:xfrm>
        <a:prstGeom prst="roundRect">
          <a:avLst>
            <a:gd name="adj" fmla="val 10000"/>
          </a:avLst>
        </a:prstGeom>
        <a:solidFill>
          <a:schemeClr val="accent3">
            <a:lumMod val="20000"/>
            <a:lumOff val="8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kern="1200" dirty="0">
              <a:solidFill>
                <a:schemeClr val="accent4"/>
              </a:solidFill>
            </a:rPr>
            <a:t>Account C</a:t>
          </a:r>
        </a:p>
      </dsp:txBody>
      <dsp:txXfrm>
        <a:off x="7840243" y="2368568"/>
        <a:ext cx="1418146" cy="638290"/>
      </dsp:txXfrm>
    </dsp:sp>
    <dsp:sp modelId="{271149F3-73A6-44F2-B1E5-60C0E0E0B682}">
      <dsp:nvSpPr>
        <dsp:cNvPr id="0" name=""/>
        <dsp:cNvSpPr/>
      </dsp:nvSpPr>
      <dsp:spPr>
        <a:xfrm>
          <a:off x="8459131" y="3026717"/>
          <a:ext cx="91440" cy="485635"/>
        </a:xfrm>
        <a:custGeom>
          <a:avLst/>
          <a:gdLst/>
          <a:ahLst/>
          <a:cxnLst/>
          <a:rect l="0" t="0" r="0" b="0"/>
          <a:pathLst>
            <a:path>
              <a:moveTo>
                <a:pt x="90185" y="0"/>
              </a:moveTo>
              <a:lnTo>
                <a:pt x="90185" y="242817"/>
              </a:lnTo>
              <a:lnTo>
                <a:pt x="45720" y="242817"/>
              </a:lnTo>
              <a:lnTo>
                <a:pt x="45720" y="485635"/>
              </a:lnTo>
            </a:path>
          </a:pathLst>
        </a:custGeom>
        <a:noFill/>
        <a:ln w="127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50AC05-753E-4B9F-9B0B-0E9000D92BC4}">
      <dsp:nvSpPr>
        <dsp:cNvPr id="0" name=""/>
        <dsp:cNvSpPr/>
      </dsp:nvSpPr>
      <dsp:spPr>
        <a:xfrm>
          <a:off x="7870400" y="3512353"/>
          <a:ext cx="1268902" cy="560333"/>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US" sz="1200" kern="1200" dirty="0"/>
            <a:t>Subscription 5</a:t>
          </a:r>
        </a:p>
      </dsp:txBody>
      <dsp:txXfrm>
        <a:off x="7886812" y="3528765"/>
        <a:ext cx="1236078" cy="527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55580-0D0E-41B4-AE60-EA7FCA80DA8D}">
      <dsp:nvSpPr>
        <dsp:cNvPr id="0" name=""/>
        <dsp:cNvSpPr/>
      </dsp:nvSpPr>
      <dsp:spPr>
        <a:xfrm>
          <a:off x="0" y="3161"/>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8767D-63D4-4EF0-A85E-BBD4344C1A97}">
      <dsp:nvSpPr>
        <dsp:cNvPr id="0" name=""/>
        <dsp:cNvSpPr/>
      </dsp:nvSpPr>
      <dsp:spPr>
        <a:xfrm>
          <a:off x="203673" y="154653"/>
          <a:ext cx="370315" cy="370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77B986-12F8-47E7-B2CA-4D0312BABAEC}">
      <dsp:nvSpPr>
        <dsp:cNvPr id="0" name=""/>
        <dsp:cNvSpPr/>
      </dsp:nvSpPr>
      <dsp:spPr>
        <a:xfrm>
          <a:off x="777663" y="3161"/>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dirty="0"/>
            <a:t>10,000 management groups can be supported in a single directory.</a:t>
          </a:r>
          <a:endParaRPr lang="en-US" sz="1700" kern="1200" dirty="0"/>
        </a:p>
      </dsp:txBody>
      <dsp:txXfrm>
        <a:off x="777663" y="3161"/>
        <a:ext cx="8625354" cy="673301"/>
      </dsp:txXfrm>
    </dsp:sp>
    <dsp:sp modelId="{9BA718A0-C909-4020-AC9E-EDBFB800439C}">
      <dsp:nvSpPr>
        <dsp:cNvPr id="0" name=""/>
        <dsp:cNvSpPr/>
      </dsp:nvSpPr>
      <dsp:spPr>
        <a:xfrm>
          <a:off x="0" y="844788"/>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8B4224-08FB-4007-BD4A-70E73539E3CD}">
      <dsp:nvSpPr>
        <dsp:cNvPr id="0" name=""/>
        <dsp:cNvSpPr/>
      </dsp:nvSpPr>
      <dsp:spPr>
        <a:xfrm>
          <a:off x="203673" y="996280"/>
          <a:ext cx="370315" cy="37031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75DDDA-EDE6-4849-AF61-B9E0EF224890}">
      <dsp:nvSpPr>
        <dsp:cNvPr id="0" name=""/>
        <dsp:cNvSpPr/>
      </dsp:nvSpPr>
      <dsp:spPr>
        <a:xfrm>
          <a:off x="777663" y="844788"/>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a:t>A management group tree can support up to six levels of depth.</a:t>
          </a:r>
          <a:endParaRPr lang="en-US" sz="1700" kern="1200"/>
        </a:p>
      </dsp:txBody>
      <dsp:txXfrm>
        <a:off x="777663" y="844788"/>
        <a:ext cx="8625354" cy="673301"/>
      </dsp:txXfrm>
    </dsp:sp>
    <dsp:sp modelId="{AE7A4A1D-85D5-4C63-96D4-2A569818D23A}">
      <dsp:nvSpPr>
        <dsp:cNvPr id="0" name=""/>
        <dsp:cNvSpPr/>
      </dsp:nvSpPr>
      <dsp:spPr>
        <a:xfrm>
          <a:off x="0" y="1686415"/>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D51CF9-128C-46B5-B1F6-D0D9169AC780}">
      <dsp:nvSpPr>
        <dsp:cNvPr id="0" name=""/>
        <dsp:cNvSpPr/>
      </dsp:nvSpPr>
      <dsp:spPr>
        <a:xfrm>
          <a:off x="203673" y="1837908"/>
          <a:ext cx="370315" cy="370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F18355-8F63-4F57-ACA3-55E85757975C}">
      <dsp:nvSpPr>
        <dsp:cNvPr id="0" name=""/>
        <dsp:cNvSpPr/>
      </dsp:nvSpPr>
      <dsp:spPr>
        <a:xfrm>
          <a:off x="777663" y="1686415"/>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a:t>Each management group and subscription can only support one parent.</a:t>
          </a:r>
          <a:endParaRPr lang="en-US" sz="1700" kern="1200"/>
        </a:p>
      </dsp:txBody>
      <dsp:txXfrm>
        <a:off x="777663" y="1686415"/>
        <a:ext cx="8625354" cy="673301"/>
      </dsp:txXfrm>
    </dsp:sp>
    <dsp:sp modelId="{C51D47E4-5154-413E-8197-5CBCD0B44406}">
      <dsp:nvSpPr>
        <dsp:cNvPr id="0" name=""/>
        <dsp:cNvSpPr/>
      </dsp:nvSpPr>
      <dsp:spPr>
        <a:xfrm>
          <a:off x="0" y="2528042"/>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7517BC-5CD2-4662-BBE3-82A86FFBA9A3}">
      <dsp:nvSpPr>
        <dsp:cNvPr id="0" name=""/>
        <dsp:cNvSpPr/>
      </dsp:nvSpPr>
      <dsp:spPr>
        <a:xfrm>
          <a:off x="203673" y="2679535"/>
          <a:ext cx="370315" cy="3703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EEAAEC-A5C6-4DE4-9093-D47BB0A26377}">
      <dsp:nvSpPr>
        <dsp:cNvPr id="0" name=""/>
        <dsp:cNvSpPr/>
      </dsp:nvSpPr>
      <dsp:spPr>
        <a:xfrm>
          <a:off x="777663" y="2528042"/>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a:t>Each management group can have multiple children.</a:t>
          </a:r>
          <a:endParaRPr lang="en-US" sz="1700" kern="1200"/>
        </a:p>
      </dsp:txBody>
      <dsp:txXfrm>
        <a:off x="777663" y="2528042"/>
        <a:ext cx="8625354" cy="673301"/>
      </dsp:txXfrm>
    </dsp:sp>
    <dsp:sp modelId="{26C2FA5B-068E-416D-90B5-AC3F3DE92258}">
      <dsp:nvSpPr>
        <dsp:cNvPr id="0" name=""/>
        <dsp:cNvSpPr/>
      </dsp:nvSpPr>
      <dsp:spPr>
        <a:xfrm>
          <a:off x="0" y="3369669"/>
          <a:ext cx="9403018" cy="673301"/>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755CD7-B51B-4062-8A86-CCCE1523D410}">
      <dsp:nvSpPr>
        <dsp:cNvPr id="0" name=""/>
        <dsp:cNvSpPr/>
      </dsp:nvSpPr>
      <dsp:spPr>
        <a:xfrm>
          <a:off x="203673" y="3521162"/>
          <a:ext cx="370315" cy="3703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D505E6-0D83-41E1-9155-9E2767D57D10}">
      <dsp:nvSpPr>
        <dsp:cNvPr id="0" name=""/>
        <dsp:cNvSpPr/>
      </dsp:nvSpPr>
      <dsp:spPr>
        <a:xfrm>
          <a:off x="777663" y="3369669"/>
          <a:ext cx="8625354" cy="673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258" tIns="71258" rIns="71258" bIns="71258" numCol="1" spcCol="1270" anchor="ctr" anchorCtr="0">
          <a:noAutofit/>
        </a:bodyPr>
        <a:lstStyle/>
        <a:p>
          <a:pPr marL="0" lvl="0" indent="0" algn="l" defTabSz="755650">
            <a:lnSpc>
              <a:spcPct val="100000"/>
            </a:lnSpc>
            <a:spcBef>
              <a:spcPct val="0"/>
            </a:spcBef>
            <a:spcAft>
              <a:spcPct val="35000"/>
            </a:spcAft>
            <a:buNone/>
          </a:pPr>
          <a:r>
            <a:rPr lang="en-US" sz="1700" b="0" i="0" kern="1200"/>
            <a:t>All subscriptions and management groups are contained within a single hierarchy in each directory.</a:t>
          </a:r>
          <a:endParaRPr lang="en-US" sz="1700" kern="1200"/>
        </a:p>
      </dsp:txBody>
      <dsp:txXfrm>
        <a:off x="777663" y="3369669"/>
        <a:ext cx="8625354" cy="6733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4E489-5155-4217-84BA-48DB21DCFBC6}">
      <dsp:nvSpPr>
        <dsp:cNvPr id="0" name=""/>
        <dsp:cNvSpPr/>
      </dsp:nvSpPr>
      <dsp:spPr>
        <a:xfrm>
          <a:off x="295" y="520529"/>
          <a:ext cx="668882" cy="6688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EDCFA8FF-BBC5-4D7E-9D97-F652BB8A7FDF}">
      <dsp:nvSpPr>
        <dsp:cNvPr id="0" name=""/>
        <dsp:cNvSpPr/>
      </dsp:nvSpPr>
      <dsp:spPr>
        <a:xfrm>
          <a:off x="295" y="1341069"/>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dirty="0"/>
            <a:t>The root management group can't be moved</a:t>
          </a:r>
          <a:endParaRPr lang="en-US" sz="1400" kern="1200" dirty="0"/>
        </a:p>
      </dsp:txBody>
      <dsp:txXfrm>
        <a:off x="295" y="1341069"/>
        <a:ext cx="1911093" cy="2392031"/>
      </dsp:txXfrm>
    </dsp:sp>
    <dsp:sp modelId="{A2E32C2C-8E62-4B97-8DA3-2FF5FF8415A4}">
      <dsp:nvSpPr>
        <dsp:cNvPr id="0" name=""/>
        <dsp:cNvSpPr/>
      </dsp:nvSpPr>
      <dsp:spPr>
        <a:xfrm>
          <a:off x="295" y="3803638"/>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 modelId="{8F6540C5-4EAD-480E-82A6-89F144291FF9}">
      <dsp:nvSpPr>
        <dsp:cNvPr id="0" name=""/>
        <dsp:cNvSpPr/>
      </dsp:nvSpPr>
      <dsp:spPr>
        <a:xfrm>
          <a:off x="2245830" y="520529"/>
          <a:ext cx="668882" cy="668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B173D4A7-95E8-44A0-B3A5-AFC0A9456B19}">
      <dsp:nvSpPr>
        <dsp:cNvPr id="0" name=""/>
        <dsp:cNvSpPr/>
      </dsp:nvSpPr>
      <dsp:spPr>
        <a:xfrm>
          <a:off x="2245830" y="1341069"/>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dirty="0"/>
            <a:t>The </a:t>
          </a:r>
          <a:r>
            <a:rPr lang="en-US" sz="1400" b="0" i="0" u="sng" kern="1200" dirty="0">
              <a:hlinkClick xmlns:r="http://schemas.openxmlformats.org/officeDocument/2006/relationships" r:id="rId5"/>
            </a:rPr>
            <a:t>Directory Administrator needs to elevate themselves</a:t>
          </a:r>
          <a:r>
            <a:rPr lang="en-US" sz="1400" b="0" i="0" kern="1200" dirty="0"/>
            <a:t> to be the owner of this root group initially. Once the administrator is the owner of the group, they can assign any RBAC role to other directory users or groups to manage the hierarchy. </a:t>
          </a:r>
          <a:endParaRPr lang="en-US" sz="1400" kern="1200" dirty="0"/>
        </a:p>
      </dsp:txBody>
      <dsp:txXfrm>
        <a:off x="2245830" y="1341069"/>
        <a:ext cx="1911093" cy="2392031"/>
      </dsp:txXfrm>
    </dsp:sp>
    <dsp:sp modelId="{BF989899-BC78-45B8-8607-36C2D8B92506}">
      <dsp:nvSpPr>
        <dsp:cNvPr id="0" name=""/>
        <dsp:cNvSpPr/>
      </dsp:nvSpPr>
      <dsp:spPr>
        <a:xfrm>
          <a:off x="2245830" y="3803638"/>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 modelId="{D08C3E0A-A6BB-4217-A337-9B25EC01281E}">
      <dsp:nvSpPr>
        <dsp:cNvPr id="0" name=""/>
        <dsp:cNvSpPr/>
      </dsp:nvSpPr>
      <dsp:spPr>
        <a:xfrm>
          <a:off x="4491365" y="520529"/>
          <a:ext cx="668882" cy="66888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1FBD562C-4B0A-4DED-98FA-8D0910F88C72}">
      <dsp:nvSpPr>
        <dsp:cNvPr id="0" name=""/>
        <dsp:cNvSpPr/>
      </dsp:nvSpPr>
      <dsp:spPr>
        <a:xfrm>
          <a:off x="4490754" y="1402544"/>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u="none" kern="1200" dirty="0"/>
            <a:t>All subscriptions and management groups fold up to the one root management group within the directory.  </a:t>
          </a:r>
        </a:p>
        <a:p>
          <a:pPr marL="0" lvl="0" indent="0" algn="l" defTabSz="622300">
            <a:lnSpc>
              <a:spcPct val="100000"/>
            </a:lnSpc>
            <a:spcBef>
              <a:spcPct val="0"/>
            </a:spcBef>
            <a:spcAft>
              <a:spcPct val="35000"/>
            </a:spcAft>
            <a:buNone/>
            <a:defRPr b="1"/>
          </a:pPr>
          <a:r>
            <a:rPr lang="en-US" sz="1400" b="0" i="0" kern="1200" dirty="0"/>
            <a:t>New subscriptions are automatically defaulted to the root management group when created.</a:t>
          </a:r>
          <a:endParaRPr lang="en-US" sz="1400" u="none" kern="1200" dirty="0"/>
        </a:p>
      </dsp:txBody>
      <dsp:txXfrm>
        <a:off x="4490754" y="1402544"/>
        <a:ext cx="1911093" cy="2392031"/>
      </dsp:txXfrm>
    </dsp:sp>
    <dsp:sp modelId="{6F7928F4-CC11-482D-9BB9-C558F58B653E}">
      <dsp:nvSpPr>
        <dsp:cNvPr id="0" name=""/>
        <dsp:cNvSpPr/>
      </dsp:nvSpPr>
      <dsp:spPr>
        <a:xfrm>
          <a:off x="4490754" y="3339073"/>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 modelId="{AEB965A8-BFCC-4768-A1B2-A42384917B7A}">
      <dsp:nvSpPr>
        <dsp:cNvPr id="0" name=""/>
        <dsp:cNvSpPr/>
      </dsp:nvSpPr>
      <dsp:spPr>
        <a:xfrm>
          <a:off x="6736900" y="520529"/>
          <a:ext cx="668882" cy="668882"/>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37BDE941-0C96-4C51-8D5D-CBF7CB9BBCDF}">
      <dsp:nvSpPr>
        <dsp:cNvPr id="0" name=""/>
        <dsp:cNvSpPr/>
      </dsp:nvSpPr>
      <dsp:spPr>
        <a:xfrm>
          <a:off x="6736900" y="1341069"/>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All Azure customers can see the root management group, but not all customers have access to manage that root management group.</a:t>
          </a:r>
          <a:endParaRPr lang="en-US" sz="1400" kern="1200"/>
        </a:p>
      </dsp:txBody>
      <dsp:txXfrm>
        <a:off x="6736900" y="1341069"/>
        <a:ext cx="1911093" cy="2392031"/>
      </dsp:txXfrm>
    </dsp:sp>
    <dsp:sp modelId="{7502C390-293D-41FF-9443-A84BA36FA76B}">
      <dsp:nvSpPr>
        <dsp:cNvPr id="0" name=""/>
        <dsp:cNvSpPr/>
      </dsp:nvSpPr>
      <dsp:spPr>
        <a:xfrm>
          <a:off x="6736900" y="3803638"/>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 modelId="{7C280C2C-E57F-4981-A890-34F459067BDA}">
      <dsp:nvSpPr>
        <dsp:cNvPr id="0" name=""/>
        <dsp:cNvSpPr/>
      </dsp:nvSpPr>
      <dsp:spPr>
        <a:xfrm>
          <a:off x="8982435" y="520529"/>
          <a:ext cx="668882" cy="668882"/>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t="-3000" b="-3000"/>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F4019F2B-7F86-4A52-AAB2-526812728D18}">
      <dsp:nvSpPr>
        <dsp:cNvPr id="0" name=""/>
        <dsp:cNvSpPr/>
      </dsp:nvSpPr>
      <dsp:spPr>
        <a:xfrm>
          <a:off x="8982435" y="1341069"/>
          <a:ext cx="1911093" cy="2392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b="0" i="0" kern="1200"/>
            <a:t>No one is given default access to the root management group. </a:t>
          </a:r>
          <a:endParaRPr lang="en-US" sz="1400" kern="1200"/>
        </a:p>
      </dsp:txBody>
      <dsp:txXfrm>
        <a:off x="8982435" y="1341069"/>
        <a:ext cx="1911093" cy="2392031"/>
      </dsp:txXfrm>
    </dsp:sp>
    <dsp:sp modelId="{526F55A0-51DB-4552-A0CA-7F54F82B2F3D}">
      <dsp:nvSpPr>
        <dsp:cNvPr id="0" name=""/>
        <dsp:cNvSpPr/>
      </dsp:nvSpPr>
      <dsp:spPr>
        <a:xfrm>
          <a:off x="8982435" y="3803638"/>
          <a:ext cx="1911093" cy="243796"/>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4B0864-D226-4D87-BADD-EEEDDA925F11}">
      <dsp:nvSpPr>
        <dsp:cNvPr id="0" name=""/>
        <dsp:cNvSpPr/>
      </dsp:nvSpPr>
      <dsp:spPr>
        <a:xfrm>
          <a:off x="0" y="495"/>
          <a:ext cx="9403018" cy="1158533"/>
        </a:xfrm>
        <a:prstGeom prst="roundRect">
          <a:avLst>
            <a:gd name="adj" fmla="val 10000"/>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F766EFE3-415D-4304-9E1F-B24601766BE6}">
      <dsp:nvSpPr>
        <dsp:cNvPr id="0" name=""/>
        <dsp:cNvSpPr/>
      </dsp:nvSpPr>
      <dsp:spPr>
        <a:xfrm>
          <a:off x="350456" y="261165"/>
          <a:ext cx="637193" cy="6371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33287DC3-AE6F-40F4-BE66-D90FFC5738DF}">
      <dsp:nvSpPr>
        <dsp:cNvPr id="0" name=""/>
        <dsp:cNvSpPr/>
      </dsp:nvSpPr>
      <dsp:spPr>
        <a:xfrm>
          <a:off x="1338106" y="495"/>
          <a:ext cx="8064911" cy="1158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12" tIns="122612" rIns="122612" bIns="122612" numCol="1" spcCol="1270" anchor="ctr" anchorCtr="0">
          <a:noAutofit/>
        </a:bodyPr>
        <a:lstStyle/>
        <a:p>
          <a:pPr marL="0" lvl="0" indent="0" algn="l" defTabSz="844550">
            <a:lnSpc>
              <a:spcPct val="100000"/>
            </a:lnSpc>
            <a:spcBef>
              <a:spcPct val="0"/>
            </a:spcBef>
            <a:spcAft>
              <a:spcPct val="35000"/>
            </a:spcAft>
            <a:buNone/>
          </a:pPr>
          <a:r>
            <a:rPr lang="en-US" sz="1900" kern="1200"/>
            <a:t>Policies enforce different rules and effects over your resources, so those resources stay compliant with your corporate standards and service level agreements</a:t>
          </a:r>
        </a:p>
      </dsp:txBody>
      <dsp:txXfrm>
        <a:off x="1338106" y="495"/>
        <a:ext cx="8064911" cy="1158533"/>
      </dsp:txXfrm>
    </dsp:sp>
    <dsp:sp modelId="{1760CB8F-A7B6-425C-87C8-37F4625A5713}">
      <dsp:nvSpPr>
        <dsp:cNvPr id="0" name=""/>
        <dsp:cNvSpPr/>
      </dsp:nvSpPr>
      <dsp:spPr>
        <a:xfrm>
          <a:off x="0" y="1448662"/>
          <a:ext cx="9403018" cy="1158533"/>
        </a:xfrm>
        <a:prstGeom prst="roundRect">
          <a:avLst>
            <a:gd name="adj" fmla="val 10000"/>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07D55F2D-302F-4098-8089-F5A21C85CA99}">
      <dsp:nvSpPr>
        <dsp:cNvPr id="0" name=""/>
        <dsp:cNvSpPr/>
      </dsp:nvSpPr>
      <dsp:spPr>
        <a:xfrm>
          <a:off x="350456" y="1709332"/>
          <a:ext cx="637193" cy="6371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EB5BB73F-7072-4BA6-BD00-F8302DC6807F}">
      <dsp:nvSpPr>
        <dsp:cNvPr id="0" name=""/>
        <dsp:cNvSpPr/>
      </dsp:nvSpPr>
      <dsp:spPr>
        <a:xfrm>
          <a:off x="1338106" y="1448662"/>
          <a:ext cx="8064911" cy="1158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12" tIns="122612" rIns="122612" bIns="122612" numCol="1" spcCol="1270" anchor="ctr" anchorCtr="0">
          <a:noAutofit/>
        </a:bodyPr>
        <a:lstStyle/>
        <a:p>
          <a:pPr marL="0" lvl="0" indent="0" algn="l" defTabSz="844550">
            <a:lnSpc>
              <a:spcPct val="100000"/>
            </a:lnSpc>
            <a:spcBef>
              <a:spcPct val="0"/>
            </a:spcBef>
            <a:spcAft>
              <a:spcPct val="35000"/>
            </a:spcAft>
            <a:buNone/>
          </a:pPr>
          <a:r>
            <a:rPr lang="en-US" sz="1900" kern="1200"/>
            <a:t>Policies are DEFINED (e.g. what VM SKUs are allowed) and then ASSIGNED to a scope (e.g. a subscription)</a:t>
          </a:r>
        </a:p>
      </dsp:txBody>
      <dsp:txXfrm>
        <a:off x="1338106" y="1448662"/>
        <a:ext cx="8064911" cy="1158533"/>
      </dsp:txXfrm>
    </dsp:sp>
    <dsp:sp modelId="{BA7077DD-22EE-4AC8-8E95-035DBE264E6C}">
      <dsp:nvSpPr>
        <dsp:cNvPr id="0" name=""/>
        <dsp:cNvSpPr/>
      </dsp:nvSpPr>
      <dsp:spPr>
        <a:xfrm>
          <a:off x="0" y="2896829"/>
          <a:ext cx="9403018" cy="1158533"/>
        </a:xfrm>
        <a:prstGeom prst="roundRect">
          <a:avLst>
            <a:gd name="adj" fmla="val 10000"/>
          </a:avLst>
        </a:prstGeom>
        <a:solidFill>
          <a:schemeClr val="accent2">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5CD601FA-A29E-486E-B057-AD261004DBB6}">
      <dsp:nvSpPr>
        <dsp:cNvPr id="0" name=""/>
        <dsp:cNvSpPr/>
      </dsp:nvSpPr>
      <dsp:spPr>
        <a:xfrm>
          <a:off x="350456" y="3157500"/>
          <a:ext cx="637193" cy="6371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sp>
    <dsp:sp modelId="{83108701-8C5D-4588-AAAE-6976B344ED3A}">
      <dsp:nvSpPr>
        <dsp:cNvPr id="0" name=""/>
        <dsp:cNvSpPr/>
      </dsp:nvSpPr>
      <dsp:spPr>
        <a:xfrm>
          <a:off x="1338106" y="2896829"/>
          <a:ext cx="8064911" cy="1158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612" tIns="122612" rIns="122612" bIns="122612" numCol="1" spcCol="1270" anchor="ctr" anchorCtr="0">
          <a:noAutofit/>
        </a:bodyPr>
        <a:lstStyle/>
        <a:p>
          <a:pPr marL="0" lvl="0" indent="0" algn="l" defTabSz="844550">
            <a:lnSpc>
              <a:spcPct val="100000"/>
            </a:lnSpc>
            <a:spcBef>
              <a:spcPct val="0"/>
            </a:spcBef>
            <a:spcAft>
              <a:spcPct val="35000"/>
            </a:spcAft>
            <a:buNone/>
          </a:pPr>
          <a:r>
            <a:rPr lang="en-US" sz="1900" kern="1200"/>
            <a:t>Initiatives are a collection of policy definitions designed to achieve a single goal</a:t>
          </a:r>
        </a:p>
      </dsp:txBody>
      <dsp:txXfrm>
        <a:off x="1338106" y="2896829"/>
        <a:ext cx="8064911" cy="11585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E50AB8-6586-4F19-AFEC-00217AD49B7D}">
      <dsp:nvSpPr>
        <dsp:cNvPr id="0" name=""/>
        <dsp:cNvSpPr/>
      </dsp:nvSpPr>
      <dsp:spPr>
        <a:xfrm>
          <a:off x="0" y="0"/>
          <a:ext cx="6330418" cy="763090"/>
        </a:xfrm>
        <a:prstGeom prst="roundRect">
          <a:avLst>
            <a:gd name="adj" fmla="val 10000"/>
          </a:avLst>
        </a:prstGeom>
        <a:gradFill rotWithShape="0">
          <a:gsLst>
            <a:gs pos="0">
              <a:schemeClr val="accent4">
                <a:hueOff val="0"/>
                <a:satOff val="0"/>
                <a:lumOff val="0"/>
                <a:alphaOff val="0"/>
                <a:tint val="85000"/>
                <a:shade val="98000"/>
                <a:satMod val="110000"/>
                <a:lumMod val="103000"/>
              </a:schemeClr>
            </a:gs>
            <a:gs pos="50000">
              <a:schemeClr val="accent4">
                <a:hueOff val="0"/>
                <a:satOff val="0"/>
                <a:lumOff val="0"/>
                <a:alphaOff val="0"/>
                <a:shade val="85000"/>
                <a:satMod val="105000"/>
                <a:lumMod val="100000"/>
              </a:schemeClr>
            </a:gs>
            <a:gs pos="100000">
              <a:schemeClr val="accent4">
                <a:hueOff val="0"/>
                <a:satOff val="0"/>
                <a:lumOff val="0"/>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dirty="0"/>
            <a:t>Append</a:t>
          </a:r>
          <a:endParaRPr lang="en-US" sz="3500" kern="1200" dirty="0"/>
        </a:p>
      </dsp:txBody>
      <dsp:txXfrm>
        <a:off x="1342392" y="0"/>
        <a:ext cx="4988025" cy="763090"/>
      </dsp:txXfrm>
    </dsp:sp>
    <dsp:sp modelId="{5A3CB90B-A2A8-49C2-A2C7-FAA94D24AACF}">
      <dsp:nvSpPr>
        <dsp:cNvPr id="0" name=""/>
        <dsp:cNvSpPr/>
      </dsp:nvSpPr>
      <dsp:spPr>
        <a:xfrm>
          <a:off x="76309" y="76309"/>
          <a:ext cx="1266083" cy="610472"/>
        </a:xfrm>
        <a:prstGeom prst="downArrow">
          <a:avLst/>
        </a:prstGeom>
        <a:solidFill>
          <a:schemeClr val="accent4">
            <a:tint val="50000"/>
            <a:hueOff val="0"/>
            <a:satOff val="0"/>
            <a:lumOff val="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45086022-4FA1-4DA0-8557-9289FE8140BA}">
      <dsp:nvSpPr>
        <dsp:cNvPr id="0" name=""/>
        <dsp:cNvSpPr/>
      </dsp:nvSpPr>
      <dsp:spPr>
        <a:xfrm>
          <a:off x="0" y="839399"/>
          <a:ext cx="6330418" cy="763090"/>
        </a:xfrm>
        <a:prstGeom prst="roundRect">
          <a:avLst>
            <a:gd name="adj" fmla="val 10000"/>
          </a:avLst>
        </a:prstGeom>
        <a:gradFill rotWithShape="0">
          <a:gsLst>
            <a:gs pos="0">
              <a:schemeClr val="accent4">
                <a:hueOff val="-186152"/>
                <a:satOff val="-8728"/>
                <a:lumOff val="2255"/>
                <a:alphaOff val="0"/>
                <a:tint val="85000"/>
                <a:shade val="98000"/>
                <a:satMod val="110000"/>
                <a:lumMod val="103000"/>
              </a:schemeClr>
            </a:gs>
            <a:gs pos="50000">
              <a:schemeClr val="accent4">
                <a:hueOff val="-186152"/>
                <a:satOff val="-8728"/>
                <a:lumOff val="2255"/>
                <a:alphaOff val="0"/>
                <a:shade val="85000"/>
                <a:satMod val="105000"/>
                <a:lumMod val="100000"/>
              </a:schemeClr>
            </a:gs>
            <a:gs pos="100000">
              <a:schemeClr val="accent4">
                <a:hueOff val="-186152"/>
                <a:satOff val="-8728"/>
                <a:lumOff val="2255"/>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dirty="0"/>
            <a:t>Deny</a:t>
          </a:r>
          <a:endParaRPr lang="en-US" sz="3500" kern="1200" dirty="0"/>
        </a:p>
      </dsp:txBody>
      <dsp:txXfrm>
        <a:off x="1342392" y="839399"/>
        <a:ext cx="4988025" cy="763090"/>
      </dsp:txXfrm>
    </dsp:sp>
    <dsp:sp modelId="{F94A9286-155B-45E1-99BE-5FADCC580818}">
      <dsp:nvSpPr>
        <dsp:cNvPr id="0" name=""/>
        <dsp:cNvSpPr/>
      </dsp:nvSpPr>
      <dsp:spPr>
        <a:xfrm>
          <a:off x="76309" y="915708"/>
          <a:ext cx="1266083" cy="610472"/>
        </a:xfrm>
        <a:prstGeom prst="downArrow">
          <a:avLst/>
        </a:prstGeom>
        <a:solidFill>
          <a:schemeClr val="accent4">
            <a:tint val="50000"/>
            <a:hueOff val="-325278"/>
            <a:satOff val="-3871"/>
            <a:lumOff val="-100"/>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DFFFE311-2877-431E-BE3B-A3AB8A317E61}">
      <dsp:nvSpPr>
        <dsp:cNvPr id="0" name=""/>
        <dsp:cNvSpPr/>
      </dsp:nvSpPr>
      <dsp:spPr>
        <a:xfrm>
          <a:off x="0" y="1678798"/>
          <a:ext cx="6330418" cy="763090"/>
        </a:xfrm>
        <a:prstGeom prst="roundRect">
          <a:avLst>
            <a:gd name="adj" fmla="val 10000"/>
          </a:avLst>
        </a:prstGeom>
        <a:gradFill rotWithShape="0">
          <a:gsLst>
            <a:gs pos="0">
              <a:schemeClr val="accent4">
                <a:hueOff val="-372305"/>
                <a:satOff val="-17457"/>
                <a:lumOff val="4511"/>
                <a:alphaOff val="0"/>
                <a:tint val="85000"/>
                <a:shade val="98000"/>
                <a:satMod val="110000"/>
                <a:lumMod val="103000"/>
              </a:schemeClr>
            </a:gs>
            <a:gs pos="50000">
              <a:schemeClr val="accent4">
                <a:hueOff val="-372305"/>
                <a:satOff val="-17457"/>
                <a:lumOff val="4511"/>
                <a:alphaOff val="0"/>
                <a:shade val="85000"/>
                <a:satMod val="105000"/>
                <a:lumMod val="100000"/>
              </a:schemeClr>
            </a:gs>
            <a:gs pos="100000">
              <a:schemeClr val="accent4">
                <a:hueOff val="-372305"/>
                <a:satOff val="-17457"/>
                <a:lumOff val="4511"/>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Audit</a:t>
          </a:r>
          <a:endParaRPr lang="en-US" sz="3500" kern="1200"/>
        </a:p>
      </dsp:txBody>
      <dsp:txXfrm>
        <a:off x="1342392" y="1678798"/>
        <a:ext cx="4988025" cy="763090"/>
      </dsp:txXfrm>
    </dsp:sp>
    <dsp:sp modelId="{C06F513D-B41F-4130-A88C-3D1CAFB72FA2}">
      <dsp:nvSpPr>
        <dsp:cNvPr id="0" name=""/>
        <dsp:cNvSpPr/>
      </dsp:nvSpPr>
      <dsp:spPr>
        <a:xfrm>
          <a:off x="76309" y="1755107"/>
          <a:ext cx="1266083" cy="610472"/>
        </a:xfrm>
        <a:prstGeom prst="downArrow">
          <a:avLst/>
        </a:prstGeom>
        <a:solidFill>
          <a:schemeClr val="accent4">
            <a:tint val="50000"/>
            <a:hueOff val="-650555"/>
            <a:satOff val="-7741"/>
            <a:lumOff val="-201"/>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45876F30-C09F-4B8E-B588-4140C71BEABA}">
      <dsp:nvSpPr>
        <dsp:cNvPr id="0" name=""/>
        <dsp:cNvSpPr/>
      </dsp:nvSpPr>
      <dsp:spPr>
        <a:xfrm>
          <a:off x="0" y="2518197"/>
          <a:ext cx="6330418" cy="763090"/>
        </a:xfrm>
        <a:prstGeom prst="roundRect">
          <a:avLst>
            <a:gd name="adj" fmla="val 10000"/>
          </a:avLst>
        </a:prstGeom>
        <a:gradFill rotWithShape="0">
          <a:gsLst>
            <a:gs pos="0">
              <a:schemeClr val="accent4">
                <a:hueOff val="-558457"/>
                <a:satOff val="-26186"/>
                <a:lumOff val="6766"/>
                <a:alphaOff val="0"/>
                <a:tint val="85000"/>
                <a:shade val="98000"/>
                <a:satMod val="110000"/>
                <a:lumMod val="103000"/>
              </a:schemeClr>
            </a:gs>
            <a:gs pos="50000">
              <a:schemeClr val="accent4">
                <a:hueOff val="-558457"/>
                <a:satOff val="-26186"/>
                <a:lumOff val="6766"/>
                <a:alphaOff val="0"/>
                <a:shade val="85000"/>
                <a:satMod val="105000"/>
                <a:lumMod val="100000"/>
              </a:schemeClr>
            </a:gs>
            <a:gs pos="100000">
              <a:schemeClr val="accent4">
                <a:hueOff val="-558457"/>
                <a:satOff val="-26186"/>
                <a:lumOff val="6766"/>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DeployIfNotExists</a:t>
          </a:r>
          <a:endParaRPr lang="en-US" sz="3500" kern="1200"/>
        </a:p>
      </dsp:txBody>
      <dsp:txXfrm>
        <a:off x="1342392" y="2518197"/>
        <a:ext cx="4988025" cy="763090"/>
      </dsp:txXfrm>
    </dsp:sp>
    <dsp:sp modelId="{08C1C6A9-8799-4C38-83BD-DA3DAD97F461}">
      <dsp:nvSpPr>
        <dsp:cNvPr id="0" name=""/>
        <dsp:cNvSpPr/>
      </dsp:nvSpPr>
      <dsp:spPr>
        <a:xfrm>
          <a:off x="76309" y="2594506"/>
          <a:ext cx="1266083" cy="610472"/>
        </a:xfrm>
        <a:prstGeom prst="downArrow">
          <a:avLst/>
        </a:prstGeom>
        <a:solidFill>
          <a:schemeClr val="accent4">
            <a:tint val="50000"/>
            <a:hueOff val="-975833"/>
            <a:satOff val="-11612"/>
            <a:lumOff val="-301"/>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 modelId="{18533AF9-97E5-4C65-A97F-C1A5CD4401C0}">
      <dsp:nvSpPr>
        <dsp:cNvPr id="0" name=""/>
        <dsp:cNvSpPr/>
      </dsp:nvSpPr>
      <dsp:spPr>
        <a:xfrm>
          <a:off x="0" y="3357596"/>
          <a:ext cx="6330418" cy="763090"/>
        </a:xfrm>
        <a:prstGeom prst="roundRect">
          <a:avLst>
            <a:gd name="adj" fmla="val 10000"/>
          </a:avLst>
        </a:prstGeom>
        <a:gradFill rotWithShape="0">
          <a:gsLst>
            <a:gs pos="0">
              <a:schemeClr val="accent4">
                <a:hueOff val="-744609"/>
                <a:satOff val="-34914"/>
                <a:lumOff val="9021"/>
                <a:alphaOff val="0"/>
                <a:tint val="85000"/>
                <a:shade val="98000"/>
                <a:satMod val="110000"/>
                <a:lumMod val="103000"/>
              </a:schemeClr>
            </a:gs>
            <a:gs pos="50000">
              <a:schemeClr val="accent4">
                <a:hueOff val="-744609"/>
                <a:satOff val="-34914"/>
                <a:lumOff val="9021"/>
                <a:alphaOff val="0"/>
                <a:shade val="85000"/>
                <a:satMod val="105000"/>
                <a:lumMod val="100000"/>
              </a:schemeClr>
            </a:gs>
            <a:gs pos="100000">
              <a:schemeClr val="accent4">
                <a:hueOff val="-744609"/>
                <a:satOff val="-34914"/>
                <a:lumOff val="9021"/>
                <a:alphaOff val="0"/>
                <a:shade val="60000"/>
                <a:satMod val="120000"/>
                <a:lumMod val="100000"/>
              </a:schemeClr>
            </a:gs>
          </a:gsLst>
          <a:lin ang="5400000" scaled="0"/>
        </a:gradFill>
        <a:ln>
          <a:noFill/>
        </a:ln>
        <a:effectLst>
          <a:outerShdw blurRad="50800" dist="15875" dir="5400000" algn="ctr" rotWithShape="0">
            <a:srgbClr val="000000">
              <a:alpha val="6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b="0" i="0" kern="1200"/>
            <a:t>AuditIfNotExists</a:t>
          </a:r>
          <a:endParaRPr lang="en-US" sz="3500" kern="1200"/>
        </a:p>
      </dsp:txBody>
      <dsp:txXfrm>
        <a:off x="1342392" y="3357596"/>
        <a:ext cx="4988025" cy="763090"/>
      </dsp:txXfrm>
    </dsp:sp>
    <dsp:sp modelId="{CD57BC29-78BF-4EBF-B2BC-82D8C1B4CC15}">
      <dsp:nvSpPr>
        <dsp:cNvPr id="0" name=""/>
        <dsp:cNvSpPr/>
      </dsp:nvSpPr>
      <dsp:spPr>
        <a:xfrm>
          <a:off x="76309" y="3433905"/>
          <a:ext cx="1266083" cy="610472"/>
        </a:xfrm>
        <a:prstGeom prst="downArrow">
          <a:avLst/>
        </a:prstGeom>
        <a:solidFill>
          <a:schemeClr val="accent4">
            <a:tint val="50000"/>
            <a:hueOff val="-1301111"/>
            <a:satOff val="-15483"/>
            <a:lumOff val="-402"/>
            <a:alphaOff val="0"/>
          </a:schemeClr>
        </a:solidFill>
        <a:ln>
          <a:noFill/>
        </a:ln>
        <a:effectLst>
          <a:outerShdw blurRad="50800" dist="15875" dir="5400000" algn="ctr" rotWithShape="0">
            <a:srgbClr val="000000">
              <a:alpha val="68000"/>
            </a:srgbClr>
          </a:outerShdw>
        </a:effectLst>
      </dsp:spPr>
      <dsp:style>
        <a:lnRef idx="0">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86B1D-C0BD-4BDE-A5BE-5384E91EF33D}">
      <dsp:nvSpPr>
        <dsp:cNvPr id="0" name=""/>
        <dsp:cNvSpPr/>
      </dsp:nvSpPr>
      <dsp:spPr>
        <a:xfrm>
          <a:off x="1205" y="73695"/>
          <a:ext cx="4231744" cy="26871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74B394-2610-4236-B8B0-6E4057341C80}">
      <dsp:nvSpPr>
        <dsp:cNvPr id="0" name=""/>
        <dsp:cNvSpPr/>
      </dsp:nvSpPr>
      <dsp:spPr>
        <a:xfrm>
          <a:off x="471399" y="520379"/>
          <a:ext cx="4231744" cy="2687157"/>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RBAC</a:t>
          </a:r>
          <a:r>
            <a:rPr lang="en-US" sz="3200" kern="1200" dirty="0"/>
            <a:t> focuses on user actions at a specific scope (resource, subscription, etc.)</a:t>
          </a:r>
        </a:p>
      </dsp:txBody>
      <dsp:txXfrm>
        <a:off x="550103" y="599083"/>
        <a:ext cx="4074336" cy="2529749"/>
      </dsp:txXfrm>
    </dsp:sp>
    <dsp:sp modelId="{D373998D-F7FD-4561-94AB-6DA6D6182DAF}">
      <dsp:nvSpPr>
        <dsp:cNvPr id="0" name=""/>
        <dsp:cNvSpPr/>
      </dsp:nvSpPr>
      <dsp:spPr>
        <a:xfrm>
          <a:off x="5173337" y="73695"/>
          <a:ext cx="4231744" cy="2687157"/>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7C101D-4754-4881-9ED8-F2D768376FCE}">
      <dsp:nvSpPr>
        <dsp:cNvPr id="0" name=""/>
        <dsp:cNvSpPr/>
      </dsp:nvSpPr>
      <dsp:spPr>
        <a:xfrm>
          <a:off x="5643531" y="520379"/>
          <a:ext cx="4231744" cy="2687157"/>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t>Policy</a:t>
          </a:r>
          <a:r>
            <a:rPr lang="en-US" sz="3200" kern="1200" dirty="0"/>
            <a:t> focuses on resource properties (what is allowed, where, with what attributes, etc.)</a:t>
          </a:r>
        </a:p>
      </dsp:txBody>
      <dsp:txXfrm>
        <a:off x="5722235" y="599083"/>
        <a:ext cx="4074336" cy="2529749"/>
      </dsp:txXfrm>
    </dsp:sp>
  </dsp:spTree>
</dsp:drawing>
</file>

<file path=ppt/diagrams/layout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193F1-0E2C-42F0-A42B-916552D3E83E}" type="datetimeFigureOut">
              <a:rPr lang="de-CH" smtClean="0"/>
              <a:t>23.10.2019</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D9A439-E2E0-405F-B0F7-15E64DF1A0EA}" type="slidenum">
              <a:rPr lang="de-CH" smtClean="0"/>
              <a:t>‹#›</a:t>
            </a:fld>
            <a:endParaRPr lang="de-CH"/>
          </a:p>
        </p:txBody>
      </p:sp>
    </p:spTree>
    <p:extLst>
      <p:ext uri="{BB962C8B-B14F-4D97-AF65-F5344CB8AC3E}">
        <p14:creationId xmlns:p14="http://schemas.microsoft.com/office/powerpoint/2010/main" val="3676883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azure/active-directory/managed-identities-azure-resources/overview"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ocs.microsoft.com/en-us/azure/role-based-access-control/built-in-roles#website-contributor"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role-based-access-control/role-assignments-porta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go over how you can implement effective governance at scale across all your environments</a:t>
            </a:r>
          </a:p>
        </p:txBody>
      </p:sp>
      <p:sp>
        <p:nvSpPr>
          <p:cNvPr id="4" name="Slide Number Placeholder 3"/>
          <p:cNvSpPr>
            <a:spLocks noGrp="1"/>
          </p:cNvSpPr>
          <p:nvPr>
            <p:ph type="sldNum" sz="quarter" idx="10"/>
          </p:nvPr>
        </p:nvSpPr>
        <p:spPr/>
        <p:txBody>
          <a:bodyPr/>
          <a:lstStyle/>
          <a:p>
            <a:fld id="{5DB9A669-500E-4972-88FF-086ACB0F9894}" type="slidenum">
              <a:rPr lang="en-US" smtClean="0"/>
              <a:t>2</a:t>
            </a:fld>
            <a:endParaRPr lang="en-US"/>
          </a:p>
        </p:txBody>
      </p:sp>
    </p:spTree>
    <p:extLst>
      <p:ext uri="{BB962C8B-B14F-4D97-AF65-F5344CB8AC3E}">
        <p14:creationId xmlns:p14="http://schemas.microsoft.com/office/powerpoint/2010/main" val="106532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530"/>
              <a:t>Azure Policy: a powerful </a:t>
            </a:r>
            <a:r>
              <a:rPr lang="en-US" sz="1530" b="0"/>
              <a:t>governance platform that enables the largest enterprises to govern their cloud environment at scale across all subscriptions declaratively</a:t>
            </a:r>
          </a:p>
          <a:p>
            <a:r>
              <a:rPr lang="en-US" sz="1530" b="0"/>
              <a:t>This helps enterprises to:</a:t>
            </a:r>
          </a:p>
          <a:p>
            <a:pPr lvl="1"/>
            <a:r>
              <a:rPr lang="en-US" sz="1530" b="0"/>
              <a:t>Enforce standards and guardrails</a:t>
            </a:r>
          </a:p>
          <a:p>
            <a:pPr lvl="1"/>
            <a:r>
              <a:rPr lang="en-US" sz="1530" b="0"/>
              <a:t>Meet regulatory compliance and audit requirements</a:t>
            </a:r>
          </a:p>
          <a:p>
            <a:pPr lvl="1"/>
            <a:r>
              <a:rPr lang="en-US" sz="1530" b="0"/>
              <a:t>Control costs</a:t>
            </a:r>
          </a:p>
          <a:p>
            <a:pPr lvl="1"/>
            <a:r>
              <a:rPr lang="en-US" sz="1530" b="0"/>
              <a:t>Maintain security and performance consistency </a:t>
            </a:r>
          </a:p>
          <a:p>
            <a:pPr lvl="1"/>
            <a:r>
              <a:rPr lang="en-US" sz="1530" b="0"/>
              <a:t>Impose enterprise wide design principles</a:t>
            </a:r>
          </a:p>
          <a:p>
            <a:pPr lvl="0"/>
            <a:endParaRPr lang="en-US" sz="900" b="1" kern="1200">
              <a:solidFill>
                <a:schemeClr val="tx1"/>
              </a:solidFill>
              <a:effectLst/>
              <a:latin typeface="Segoe UI Light" pitchFamily="34" charset="0"/>
              <a:ea typeface="+mn-ea"/>
              <a:cs typeface="+mn-cs"/>
            </a:endParaRPr>
          </a:p>
          <a:p>
            <a:pPr lvl="0"/>
            <a:r>
              <a:rPr lang="en-US" sz="900" b="1" kern="1200">
                <a:solidFill>
                  <a:schemeClr val="tx1"/>
                </a:solidFill>
                <a:effectLst/>
                <a:latin typeface="Segoe UI Light" pitchFamily="34" charset="0"/>
                <a:ea typeface="+mn-ea"/>
                <a:cs typeface="+mn-cs"/>
              </a:rPr>
              <a:t>Policy-based management</a:t>
            </a:r>
          </a:p>
          <a:p>
            <a:r>
              <a:rPr lang="en-US" sz="900" b="0" i="1" kern="1200">
                <a:solidFill>
                  <a:schemeClr val="tx1"/>
                </a:solidFill>
                <a:effectLst/>
                <a:latin typeface="Segoe UI Light" pitchFamily="34" charset="0"/>
                <a:ea typeface="+mn-ea"/>
                <a:cs typeface="+mn-cs"/>
              </a:rPr>
              <a:t>Add policies to your resources</a:t>
            </a:r>
            <a:endParaRPr lang="en-US" sz="900" b="0" kern="1200">
              <a:solidFill>
                <a:schemeClr val="tx1"/>
              </a:solidFill>
              <a:effectLst/>
              <a:latin typeface="Segoe UI Light" pitchFamily="34" charset="0"/>
              <a:ea typeface="+mn-ea"/>
              <a:cs typeface="+mn-cs"/>
            </a:endParaRPr>
          </a:p>
          <a:p>
            <a:r>
              <a:rPr lang="en-US" sz="900" b="0" kern="1200">
                <a:solidFill>
                  <a:schemeClr val="tx1"/>
                </a:solidFill>
                <a:effectLst/>
                <a:latin typeface="Segoe UI Light" pitchFamily="34" charset="0"/>
                <a:ea typeface="+mn-ea"/>
                <a:cs typeface="+mn-cs"/>
              </a:rPr>
              <a:t>Turn on built-in policies, or build your own custom policies to enable security and management at scale for Azure resources. Restrict deployment options for your organization to specific datacenters, or enable the creation of specific resources types only. Establish tagging metadata to help drive accountability, compliance, and much more.</a:t>
            </a:r>
          </a:p>
          <a:p>
            <a:endParaRPr lang="en-US" sz="900" b="0" i="1" kern="1200">
              <a:solidFill>
                <a:schemeClr val="tx1"/>
              </a:solidFill>
              <a:effectLst/>
              <a:latin typeface="Segoe UI Light" pitchFamily="34" charset="0"/>
              <a:ea typeface="+mn-ea"/>
              <a:cs typeface="+mn-cs"/>
            </a:endParaRPr>
          </a:p>
          <a:p>
            <a:r>
              <a:rPr lang="en-US" sz="900" b="0" i="1" kern="1200">
                <a:solidFill>
                  <a:schemeClr val="tx1"/>
                </a:solidFill>
                <a:effectLst/>
                <a:latin typeface="Segoe UI Light" pitchFamily="34" charset="0"/>
                <a:ea typeface="+mn-ea"/>
                <a:cs typeface="+mn-cs"/>
              </a:rPr>
              <a:t>Choose how to build your policies</a:t>
            </a:r>
            <a:endParaRPr lang="en-US" sz="900" b="0" kern="1200">
              <a:solidFill>
                <a:schemeClr val="tx1"/>
              </a:solidFill>
              <a:effectLst/>
              <a:latin typeface="Segoe UI Light" pitchFamily="34" charset="0"/>
              <a:ea typeface="+mn-ea"/>
              <a:cs typeface="+mn-cs"/>
            </a:endParaRPr>
          </a:p>
          <a:p>
            <a:r>
              <a:rPr lang="en-US" sz="900" b="0" kern="1200">
                <a:solidFill>
                  <a:schemeClr val="tx1"/>
                </a:solidFill>
                <a:effectLst/>
                <a:latin typeface="Segoe UI Light" pitchFamily="34" charset="0"/>
                <a:ea typeface="+mn-ea"/>
                <a:cs typeface="+mn-cs"/>
              </a:rPr>
              <a:t>Construct policies in the Azure portal with full IntelliSense support or any JSON editor, and import policies using Bash, PowerShell, or API.  </a:t>
            </a:r>
          </a:p>
          <a:p>
            <a:endParaRPr lang="en-US" sz="900" b="0" i="1" kern="1200">
              <a:solidFill>
                <a:schemeClr val="tx1"/>
              </a:solidFill>
              <a:effectLst/>
              <a:latin typeface="Segoe UI Light" pitchFamily="34" charset="0"/>
              <a:ea typeface="+mn-ea"/>
              <a:cs typeface="+mn-cs"/>
            </a:endParaRPr>
          </a:p>
          <a:p>
            <a:r>
              <a:rPr lang="en-US" sz="900" b="0" i="1" kern="1200">
                <a:solidFill>
                  <a:schemeClr val="tx1"/>
                </a:solidFill>
                <a:effectLst/>
                <a:latin typeface="Segoe UI Light" pitchFamily="34" charset="0"/>
                <a:ea typeface="+mn-ea"/>
                <a:cs typeface="+mn-cs"/>
              </a:rPr>
              <a:t>Apply policies at any scale</a:t>
            </a:r>
            <a:endParaRPr lang="en-US" sz="900" b="0" kern="1200">
              <a:solidFill>
                <a:schemeClr val="tx1"/>
              </a:solidFill>
              <a:effectLst/>
              <a:latin typeface="Segoe UI Light" pitchFamily="34" charset="0"/>
              <a:ea typeface="+mn-ea"/>
              <a:cs typeface="+mn-cs"/>
            </a:endParaRPr>
          </a:p>
          <a:p>
            <a:r>
              <a:rPr lang="en-US" sz="900" b="0" kern="1200">
                <a:solidFill>
                  <a:schemeClr val="tx1"/>
                </a:solidFill>
                <a:effectLst/>
                <a:latin typeface="Segoe UI Light" pitchFamily="34" charset="0"/>
                <a:ea typeface="+mn-ea"/>
                <a:cs typeface="+mn-cs"/>
              </a:rPr>
              <a:t>Apply policy over your Azure resources at a scale of your choosing, from a single subscription to a management group with control across your entire organization.  </a:t>
            </a:r>
          </a:p>
          <a:p>
            <a:endParaRPr lang="en-US" sz="900" b="0" i="1" kern="1200">
              <a:solidFill>
                <a:schemeClr val="tx1"/>
              </a:solidFill>
              <a:effectLst/>
              <a:latin typeface="Segoe UI Light" pitchFamily="34" charset="0"/>
              <a:ea typeface="+mn-ea"/>
              <a:cs typeface="+mn-cs"/>
            </a:endParaRPr>
          </a:p>
          <a:p>
            <a:r>
              <a:rPr lang="en-US" sz="900" b="0" i="1" kern="1200">
                <a:solidFill>
                  <a:schemeClr val="tx1"/>
                </a:solidFill>
                <a:effectLst/>
                <a:latin typeface="Segoe UI Light" pitchFamily="34" charset="0"/>
                <a:ea typeface="+mn-ea"/>
                <a:cs typeface="+mn-cs"/>
              </a:rPr>
              <a:t>Monitor compliance</a:t>
            </a:r>
            <a:endParaRPr lang="en-US" sz="900" b="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Choose to either enforce policies, or audit policy compliance against best practices. View policy compliance for individual policies, or aggregate multiple policies together into initiatives and oversee compliance for the whole initiative. See how compliance to policies is trending over time.</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5396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10/23/2019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21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2432212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Using RBAC, you can segregate duties within your team and grant only the amount of access to users that they need to perform their jobs. Instead of giving everybody unrestricted permissions in your Azure subscription or resources, you can allow only certain actions at a particular scope.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&lt;CLICK1&gt;</a:t>
            </a:r>
          </a:p>
          <a:p>
            <a:r>
              <a:rPr lang="en-US" sz="1200" b="1" i="0" u="none" strike="noStrike" kern="1200" dirty="0">
                <a:solidFill>
                  <a:schemeClr val="tx1"/>
                </a:solidFill>
                <a:effectLst/>
                <a:latin typeface="+mn-lt"/>
                <a:ea typeface="+mn-ea"/>
                <a:cs typeface="+mn-cs"/>
              </a:rPr>
              <a:t>Security principal</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security principal</a:t>
            </a:r>
            <a:r>
              <a:rPr lang="en-US" sz="1200" b="0" i="0" u="none" strike="noStrike" kern="1200" dirty="0">
                <a:solidFill>
                  <a:schemeClr val="tx1"/>
                </a:solidFill>
                <a:effectLst/>
                <a:latin typeface="+mn-lt"/>
                <a:ea typeface="+mn-ea"/>
                <a:cs typeface="+mn-cs"/>
              </a:rPr>
              <a:t> is an object that represents a user, group, service principal, or managed identity that is requesting access to Azure resources.</a:t>
            </a:r>
          </a:p>
          <a:p>
            <a:endParaRPr lang="en-GB" dirty="0"/>
          </a:p>
          <a:p>
            <a:r>
              <a:rPr lang="en-US" sz="1200" b="0" i="0" u="none" strike="noStrike" kern="1200" dirty="0">
                <a:solidFill>
                  <a:schemeClr val="tx1"/>
                </a:solidFill>
                <a:effectLst/>
                <a:latin typeface="+mn-lt"/>
                <a:ea typeface="+mn-ea"/>
                <a:cs typeface="+mn-cs"/>
              </a:rPr>
              <a:t>- Service principal - A security identity used by applications or services to access specific Azure resources. You can think of it as a </a:t>
            </a:r>
            <a:r>
              <a:rPr lang="en-US" sz="1200" b="0" i="1" u="none" strike="noStrike" kern="1200" dirty="0">
                <a:solidFill>
                  <a:schemeClr val="tx1"/>
                </a:solidFill>
                <a:effectLst/>
                <a:latin typeface="+mn-lt"/>
                <a:ea typeface="+mn-ea"/>
                <a:cs typeface="+mn-cs"/>
              </a:rPr>
              <a:t>user identity</a:t>
            </a:r>
            <a:r>
              <a:rPr lang="en-US" sz="1200" b="0" i="0" u="none" strike="noStrike" kern="1200" dirty="0">
                <a:solidFill>
                  <a:schemeClr val="tx1"/>
                </a:solidFill>
                <a:effectLst/>
                <a:latin typeface="+mn-lt"/>
                <a:ea typeface="+mn-ea"/>
                <a:cs typeface="+mn-cs"/>
              </a:rPr>
              <a:t> (username and password or certificate) for an application.</a:t>
            </a:r>
          </a:p>
          <a:p>
            <a:pPr marL="171450" indent="-171450">
              <a:buFontTx/>
              <a:buChar char="-"/>
            </a:pPr>
            <a:r>
              <a:rPr lang="en-US" sz="1200" b="0" i="0" u="none" strike="noStrike" kern="1200" dirty="0">
                <a:solidFill>
                  <a:schemeClr val="tx1"/>
                </a:solidFill>
                <a:effectLst/>
                <a:latin typeface="+mn-lt"/>
                <a:ea typeface="+mn-ea"/>
                <a:cs typeface="+mn-cs"/>
              </a:rPr>
              <a:t>Managed identity - An identity in Azure Active Directory that is automatically managed by Azure. You typically use </a:t>
            </a:r>
            <a:r>
              <a:rPr lang="en-US" sz="1200" b="0" i="0" u="none" strike="noStrike" kern="1200" dirty="0">
                <a:solidFill>
                  <a:schemeClr val="tx1"/>
                </a:solidFill>
                <a:effectLst/>
                <a:latin typeface="+mn-lt"/>
                <a:ea typeface="+mn-ea"/>
                <a:cs typeface="+mn-cs"/>
                <a:hlinkClick r:id="rId3"/>
              </a:rPr>
              <a:t>managed identities</a:t>
            </a:r>
            <a:r>
              <a:rPr lang="en-US" sz="1200" b="0" i="0" u="none" strike="noStrike" kern="1200" dirty="0">
                <a:solidFill>
                  <a:schemeClr val="tx1"/>
                </a:solidFill>
                <a:effectLst/>
                <a:latin typeface="+mn-lt"/>
                <a:ea typeface="+mn-ea"/>
                <a:cs typeface="+mn-cs"/>
              </a:rPr>
              <a:t> when developing cloud applications to manage the credentials for authenticating to Azure services.</a:t>
            </a:r>
          </a:p>
          <a:p>
            <a:pPr marL="0" indent="0">
              <a:buFontTx/>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&lt;CLICK2&gt;</a:t>
            </a:r>
          </a:p>
          <a:p>
            <a:r>
              <a:rPr lang="en-US" sz="1200" b="1" i="0" u="none" strike="noStrike" kern="1200" dirty="0">
                <a:solidFill>
                  <a:schemeClr val="tx1"/>
                </a:solidFill>
                <a:effectLst/>
                <a:latin typeface="+mn-lt"/>
                <a:ea typeface="+mn-ea"/>
                <a:cs typeface="+mn-cs"/>
              </a:rPr>
              <a:t>Role definition</a:t>
            </a:r>
          </a:p>
          <a:p>
            <a:r>
              <a:rPr lang="en-US" sz="1200" b="0" i="0" u="none" strike="noStrike" kern="1200" dirty="0">
                <a:solidFill>
                  <a:schemeClr val="tx1"/>
                </a:solidFill>
                <a:effectLst/>
                <a:latin typeface="+mn-lt"/>
                <a:ea typeface="+mn-ea"/>
                <a:cs typeface="+mn-cs"/>
              </a:rPr>
              <a:t>A </a:t>
            </a:r>
            <a:r>
              <a:rPr lang="en-US" sz="1200" b="0" i="1" u="none" strike="noStrike" kern="1200" dirty="0">
                <a:solidFill>
                  <a:schemeClr val="tx1"/>
                </a:solidFill>
                <a:effectLst/>
                <a:latin typeface="+mn-lt"/>
                <a:ea typeface="+mn-ea"/>
                <a:cs typeface="+mn-cs"/>
              </a:rPr>
              <a:t>role definition</a:t>
            </a:r>
            <a:r>
              <a:rPr lang="en-US" sz="1200" b="0" i="0" u="none" strike="noStrike" kern="1200" dirty="0">
                <a:solidFill>
                  <a:schemeClr val="tx1"/>
                </a:solidFill>
                <a:effectLst/>
                <a:latin typeface="+mn-lt"/>
                <a:ea typeface="+mn-ea"/>
                <a:cs typeface="+mn-cs"/>
              </a:rPr>
              <a:t> is a collection of permissions. It's sometimes just called a </a:t>
            </a:r>
            <a:r>
              <a:rPr lang="en-US" sz="1200" b="0" i="1" u="none" strike="noStrike" kern="1200" dirty="0">
                <a:solidFill>
                  <a:schemeClr val="tx1"/>
                </a:solidFill>
                <a:effectLst/>
                <a:latin typeface="+mn-lt"/>
                <a:ea typeface="+mn-ea"/>
                <a:cs typeface="+mn-cs"/>
              </a:rPr>
              <a:t>role</a:t>
            </a:r>
            <a:r>
              <a:rPr lang="en-US" sz="1200" b="0" i="0" u="none" strike="noStrike" kern="1200" dirty="0">
                <a:solidFill>
                  <a:schemeClr val="tx1"/>
                </a:solidFill>
                <a:effectLst/>
                <a:latin typeface="+mn-lt"/>
                <a:ea typeface="+mn-ea"/>
                <a:cs typeface="+mn-cs"/>
              </a:rPr>
              <a:t>. A role definition lists the operations that can be performed, such as read, write, and delete. Roles can be high-level, like owner, or specific, like virtual machine reader. You can create custom roles if none of the existing built-in roles don't meet the specific needs of your organization.</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&lt;CLICK3&gt;</a:t>
            </a:r>
          </a:p>
          <a:p>
            <a:r>
              <a:rPr lang="en-US" sz="1200" b="1" i="0" u="none" strike="noStrike" kern="1200" dirty="0">
                <a:solidFill>
                  <a:schemeClr val="tx1"/>
                </a:solidFill>
                <a:effectLst/>
                <a:latin typeface="+mn-lt"/>
                <a:ea typeface="+mn-ea"/>
                <a:cs typeface="+mn-cs"/>
              </a:rPr>
              <a:t>Scope</a:t>
            </a:r>
          </a:p>
          <a:p>
            <a:r>
              <a:rPr lang="en-US" sz="1200" b="0" i="1" u="none" strike="noStrike" kern="1200" dirty="0">
                <a:solidFill>
                  <a:schemeClr val="tx1"/>
                </a:solidFill>
                <a:effectLst/>
                <a:latin typeface="+mn-lt"/>
                <a:ea typeface="+mn-ea"/>
                <a:cs typeface="+mn-cs"/>
              </a:rPr>
              <a:t>Scope</a:t>
            </a:r>
            <a:r>
              <a:rPr lang="en-US" sz="1200" b="0" i="0" u="none" strike="noStrike" kern="1200" dirty="0">
                <a:solidFill>
                  <a:schemeClr val="tx1"/>
                </a:solidFill>
                <a:effectLst/>
                <a:latin typeface="+mn-lt"/>
                <a:ea typeface="+mn-ea"/>
                <a:cs typeface="+mn-cs"/>
              </a:rPr>
              <a:t> is the boundary that the access applies to. When you assign a role, you can further limit the actions allowed by defining a scope. This is helpful if you want to make someone a </a:t>
            </a:r>
            <a:r>
              <a:rPr lang="en-US" sz="1200" b="0" i="0" u="sng" strike="noStrike" kern="1200" dirty="0">
                <a:solidFill>
                  <a:schemeClr val="tx1"/>
                </a:solidFill>
                <a:effectLst/>
                <a:latin typeface="+mn-lt"/>
                <a:ea typeface="+mn-ea"/>
                <a:cs typeface="+mn-cs"/>
                <a:hlinkClick r:id="rId4"/>
              </a:rPr>
              <a:t>Website Contributor</a:t>
            </a:r>
            <a:r>
              <a:rPr lang="en-US" sz="1200" b="0" i="0" u="none" strike="noStrike" kern="1200" dirty="0">
                <a:solidFill>
                  <a:schemeClr val="tx1"/>
                </a:solidFill>
                <a:effectLst/>
                <a:latin typeface="+mn-lt"/>
                <a:ea typeface="+mn-ea"/>
                <a:cs typeface="+mn-cs"/>
              </a:rPr>
              <a:t>, but only for one resource group.</a:t>
            </a:r>
          </a:p>
          <a:p>
            <a:endParaRPr lang="en-US" sz="1200" b="0" i="0" u="none" strike="noStrike" kern="1200" dirty="0">
              <a:solidFill>
                <a:schemeClr val="tx1"/>
              </a:solidFill>
              <a:effectLst/>
              <a:latin typeface="+mn-lt"/>
              <a:ea typeface="+mn-ea"/>
              <a:cs typeface="+mn-cs"/>
            </a:endParaRPr>
          </a:p>
          <a:p>
            <a:pPr marL="0" indent="0">
              <a:buFontTx/>
              <a:buNone/>
            </a:pPr>
            <a:endParaRPr lang="en-US" sz="1200" b="0" i="0" u="none" strike="noStrike" kern="1200" dirty="0">
              <a:solidFill>
                <a:schemeClr val="tx1"/>
              </a:solidFill>
              <a:effectLst/>
              <a:latin typeface="+mn-lt"/>
              <a:ea typeface="+mn-ea"/>
              <a:cs typeface="+mn-cs"/>
            </a:endParaRPr>
          </a:p>
          <a:p>
            <a:endParaRPr lang="en-GB" dirty="0"/>
          </a:p>
        </p:txBody>
      </p:sp>
      <p:sp>
        <p:nvSpPr>
          <p:cNvPr id="4" name="Header Placeholder 3"/>
          <p:cNvSpPr>
            <a:spLocks noGrp="1"/>
          </p:cNvSpPr>
          <p:nvPr>
            <p:ph type="hdr" sz="quarter" idx="10"/>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D18B56EA-E28F-4F92-9F16-7A6F2501B303}" type="datetime8">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10/23/2019 9:19 AM</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l" defTabSz="457200" rtl="0" eaLnBrk="0" fontAlgn="base" latinLnBrk="0" hangingPunct="0">
              <a:lnSpc>
                <a:spcPct val="100000"/>
              </a:lnSpc>
              <a:spcBef>
                <a:spcPct val="0"/>
              </a:spcBef>
              <a:spcAft>
                <a:spcPct val="0"/>
              </a:spcAft>
              <a:buClrTx/>
              <a:buSzTx/>
              <a:buFontTx/>
              <a:buNone/>
              <a:tabLst/>
              <a:defRPr/>
            </a:pPr>
            <a:fld id="{B4008EB6-D09E-4580-8CD6-DDB14511944F}" type="slidenum">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l" defTabSz="457200" rtl="0" eaLnBrk="0" fontAlgn="base" latinLnBrk="0" hangingPunct="0">
                <a:lnSpc>
                  <a:spcPct val="100000"/>
                </a:lnSpc>
                <a:spcBef>
                  <a:spcPct val="0"/>
                </a:spcBef>
                <a:spcAft>
                  <a:spcPct val="0"/>
                </a:spcAft>
                <a:buClrTx/>
                <a:buSzTx/>
                <a:buFontTx/>
                <a:buNone/>
                <a:tabLst/>
                <a:defRPr/>
              </a:pPr>
              <a:t>29</a:t>
            </a:fld>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541583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https://docs.microsoft.com/en-us/azure/azure-resource-manager/resource-group-lock-resources</a:t>
            </a:r>
          </a:p>
          <a:p>
            <a:endParaRPr lang="en-US" dirty="0"/>
          </a:p>
          <a:p>
            <a:r>
              <a:rPr lang="en-US" sz="1200" b="1" i="0" u="none" strike="noStrike" kern="1200" dirty="0">
                <a:solidFill>
                  <a:schemeClr val="tx1"/>
                </a:solidFill>
                <a:effectLst/>
                <a:latin typeface="+mn-lt"/>
                <a:ea typeface="+mn-ea"/>
                <a:cs typeface="+mn-cs"/>
              </a:rPr>
              <a:t>How locks are applied</a:t>
            </a:r>
          </a:p>
          <a:p>
            <a:r>
              <a:rPr lang="en-US" sz="1200" b="0" i="0" u="none" strike="noStrike" kern="1200" dirty="0">
                <a:solidFill>
                  <a:schemeClr val="tx1"/>
                </a:solidFill>
                <a:effectLst/>
                <a:latin typeface="+mn-lt"/>
                <a:ea typeface="+mn-ea"/>
                <a:cs typeface="+mn-cs"/>
              </a:rPr>
              <a:t>When you apply a lock at a parent scope, all resources within that scope inherit the same lock. Even resources you add later inherit the lock from the parent. The most restrictive lock in the inheritance takes precedence.</a:t>
            </a:r>
          </a:p>
          <a:p>
            <a:r>
              <a:rPr lang="en-US" sz="1200" b="0" i="0" u="none" strike="noStrike" kern="1200" dirty="0">
                <a:solidFill>
                  <a:schemeClr val="tx1"/>
                </a:solidFill>
                <a:effectLst/>
                <a:latin typeface="+mn-lt"/>
                <a:ea typeface="+mn-ea"/>
                <a:cs typeface="+mn-cs"/>
              </a:rPr>
              <a:t>Unlike role-based access control, you use management locks to apply a restriction across all users and roles. To learn about setting permissions for users and roles, see </a:t>
            </a:r>
            <a:r>
              <a:rPr lang="en-US" sz="1200" b="0" i="0" u="sng" strike="noStrike" kern="1200" dirty="0">
                <a:solidFill>
                  <a:schemeClr val="tx1"/>
                </a:solidFill>
                <a:effectLst/>
                <a:latin typeface="+mn-lt"/>
                <a:ea typeface="+mn-ea"/>
                <a:cs typeface="+mn-cs"/>
                <a:hlinkClick r:id="rId3"/>
              </a:rPr>
              <a:t>Azure Role-based Access Control</a:t>
            </a:r>
            <a:r>
              <a:rPr lang="en-US" sz="1200" b="0"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Resource Manager locks apply only to operations that happen in the management plane, which consists of operations sent to https://management.azure.com. </a:t>
            </a:r>
            <a:r>
              <a:rPr lang="en-US" sz="1200" b="1" i="0" u="none" strike="noStrike" kern="1200" dirty="0">
                <a:solidFill>
                  <a:schemeClr val="tx1"/>
                </a:solidFill>
                <a:effectLst/>
                <a:latin typeface="+mn-lt"/>
                <a:ea typeface="+mn-ea"/>
                <a:cs typeface="+mn-cs"/>
              </a:rPr>
              <a:t>The locks do not restrict how resources perform their own functions</a:t>
            </a:r>
            <a:r>
              <a:rPr lang="en-US" sz="1200" b="0" i="0" u="none" strike="noStrike" kern="1200" dirty="0">
                <a:solidFill>
                  <a:schemeClr val="tx1"/>
                </a:solidFill>
                <a:effectLst/>
                <a:latin typeface="+mn-lt"/>
                <a:ea typeface="+mn-ea"/>
                <a:cs typeface="+mn-cs"/>
              </a:rPr>
              <a:t>. Resource changes are restricted, but resource operations are not restricted. </a:t>
            </a:r>
            <a:r>
              <a:rPr lang="en-US" sz="1200" b="1" i="0" u="none" strike="noStrike" kern="1200" dirty="0">
                <a:solidFill>
                  <a:schemeClr val="tx1"/>
                </a:solidFill>
                <a:effectLst/>
                <a:latin typeface="+mn-lt"/>
                <a:ea typeface="+mn-ea"/>
                <a:cs typeface="+mn-cs"/>
              </a:rPr>
              <a:t>For example, a </a:t>
            </a:r>
            <a:r>
              <a:rPr lang="en-US" sz="1200" b="1" i="0" u="none" strike="noStrike" kern="1200" dirty="0" err="1">
                <a:solidFill>
                  <a:schemeClr val="tx1"/>
                </a:solidFill>
                <a:effectLst/>
                <a:latin typeface="+mn-lt"/>
                <a:ea typeface="+mn-ea"/>
                <a:cs typeface="+mn-cs"/>
              </a:rPr>
              <a:t>ReadOnly</a:t>
            </a:r>
            <a:r>
              <a:rPr lang="en-US" sz="1200" b="1" i="0" u="none" strike="noStrike" kern="1200" dirty="0">
                <a:solidFill>
                  <a:schemeClr val="tx1"/>
                </a:solidFill>
                <a:effectLst/>
                <a:latin typeface="+mn-lt"/>
                <a:ea typeface="+mn-ea"/>
                <a:cs typeface="+mn-cs"/>
              </a:rPr>
              <a:t> lock on a SQL Database prevents you from deleting or modifying the database, but it does not prevent you from creating, updating, or deleting data in the database</a:t>
            </a:r>
            <a:r>
              <a:rPr lang="en-US" sz="1200" b="0" i="0" u="none" strike="noStrike" kern="1200" dirty="0">
                <a:solidFill>
                  <a:schemeClr val="tx1"/>
                </a:solidFill>
                <a:effectLst/>
                <a:latin typeface="+mn-lt"/>
                <a:ea typeface="+mn-ea"/>
                <a:cs typeface="+mn-cs"/>
              </a:rPr>
              <a:t>. Data transactions are permitted because those operations are not sent to https://management.azure.com.</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Applying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can lead to unexpected results because some operations that seem like read operations actually require additional actions. For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 storage account prevents all users from listing the keys. The list keys operation is handled through a POST request because the returned keys are available for write operations. For another example, placing a </a:t>
            </a:r>
            <a:r>
              <a:rPr lang="en-US" sz="1200" b="1" i="0" u="none" strike="noStrike" kern="1200" dirty="0" err="1">
                <a:solidFill>
                  <a:schemeClr val="tx1"/>
                </a:solidFill>
                <a:effectLst/>
                <a:latin typeface="+mn-lt"/>
                <a:ea typeface="+mn-ea"/>
                <a:cs typeface="+mn-cs"/>
              </a:rPr>
              <a:t>ReadOnly</a:t>
            </a:r>
            <a:r>
              <a:rPr lang="en-US" sz="1200" b="0" i="0" u="none" strike="noStrike" kern="1200" dirty="0">
                <a:solidFill>
                  <a:schemeClr val="tx1"/>
                </a:solidFill>
                <a:effectLst/>
                <a:latin typeface="+mn-lt"/>
                <a:ea typeface="+mn-ea"/>
                <a:cs typeface="+mn-cs"/>
              </a:rPr>
              <a:t> lock on an App Service resource prevents Visual Studio Server Explorer from displaying files for the resource because that interaction requires write access.</a:t>
            </a:r>
          </a:p>
          <a:p>
            <a:endParaRPr lang="de-CH" dirty="0"/>
          </a:p>
        </p:txBody>
      </p:sp>
      <p:sp>
        <p:nvSpPr>
          <p:cNvPr id="4" name="Slide Number Placeholder 3"/>
          <p:cNvSpPr>
            <a:spLocks noGrp="1"/>
          </p:cNvSpPr>
          <p:nvPr>
            <p:ph type="sldNum" sz="quarter" idx="5"/>
          </p:nvPr>
        </p:nvSpPr>
        <p:spPr/>
        <p:txBody>
          <a:bodyPr/>
          <a:lstStyle/>
          <a:p>
            <a:fld id="{36D9A439-E2E0-405F-B0F7-15E64DF1A0EA}" type="slidenum">
              <a:rPr lang="de-CH" smtClean="0"/>
              <a:t>31</a:t>
            </a:fld>
            <a:endParaRPr lang="de-CH"/>
          </a:p>
        </p:txBody>
      </p:sp>
    </p:spTree>
    <p:extLst>
      <p:ext uri="{BB962C8B-B14F-4D97-AF65-F5344CB8AC3E}">
        <p14:creationId xmlns:p14="http://schemas.microsoft.com/office/powerpoint/2010/main" val="158780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3650762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Policy is the backbone of enforcement and compliance in Azure. Compliance is an evolving landscape that you will always need to evaluate and adjust according to the needs of the present time. You also need to plan carefully your policies so you don’t disrupt other unities that require a more flexible policy than the one you defined.</a:t>
            </a:r>
          </a:p>
          <a:p>
            <a:endParaRPr lang="en-US" dirty="0"/>
          </a:p>
          <a:p>
            <a:r>
              <a:rPr lang="en-US" sz="900" b="0" i="0" u="none" strike="noStrike" kern="1200" dirty="0">
                <a:solidFill>
                  <a:schemeClr val="tx1"/>
                </a:solidFill>
                <a:effectLst/>
                <a:latin typeface="Segoe UI Light"/>
                <a:ea typeface="+mn-ea"/>
                <a:cs typeface="+mn-cs"/>
              </a:rPr>
              <a:t>Through policies, you can control the types of resources that can be provisioned. Or, you can restrict the locations in which the resources can be provisioned. Unlike RBAC, policy is a default allow and explicit deny system. </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is a service that you use to create, assign and, manage policy definitions. Policy definitions enforce different rules and actions over your resources, so those resources stay compliant with your corporate standards and service level agreements.</a:t>
            </a:r>
            <a:endParaRPr lang="en-US" dirty="0"/>
          </a:p>
          <a:p>
            <a:endParaRPr lang="en-US" dirty="0"/>
          </a:p>
          <a:p>
            <a:r>
              <a:rPr lang="en-US" sz="900" b="0" i="0" kern="1200" dirty="0">
                <a:solidFill>
                  <a:schemeClr val="tx1"/>
                </a:solidFill>
                <a:effectLst/>
                <a:latin typeface="Segoe UI Light"/>
                <a:ea typeface="+mn-ea"/>
                <a:cs typeface="+mn-cs"/>
              </a:rPr>
              <a:t>Policy focuses on resource properties during deployment and for already existing resources.</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Azure Policy runs an evaluation of your resources, scanning for those not compliant with the policy definitions you have.</a:t>
            </a:r>
          </a:p>
          <a:p>
            <a:endParaRPr lang="en-US" sz="900" b="0" i="0" kern="1200" dirty="0">
              <a:solidFill>
                <a:schemeClr val="tx1"/>
              </a:solidFill>
              <a:effectLst/>
              <a:latin typeface="Segoe UI Light"/>
              <a:ea typeface="+mn-ea"/>
              <a:cs typeface="+mn-cs"/>
            </a:endParaRPr>
          </a:p>
          <a:p>
            <a:r>
              <a:rPr lang="en-US" sz="900" b="0" i="0" kern="1200" dirty="0">
                <a:solidFill>
                  <a:schemeClr val="tx1"/>
                </a:solidFill>
                <a:effectLst/>
                <a:latin typeface="Segoe UI Light"/>
                <a:ea typeface="+mn-ea"/>
                <a:cs typeface="+mn-cs"/>
              </a:rPr>
              <a:t>VM guest policy: this is a new feature that extends the policy capability to the resources running inside your VMs</a:t>
            </a: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7263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37</a:t>
            </a:fld>
            <a:endParaRPr lang="de-CH"/>
          </a:p>
        </p:txBody>
      </p:sp>
    </p:spTree>
    <p:extLst>
      <p:ext uri="{BB962C8B-B14F-4D97-AF65-F5344CB8AC3E}">
        <p14:creationId xmlns:p14="http://schemas.microsoft.com/office/powerpoint/2010/main" val="1499583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404C34-49BC-4A24-BDF4-597BB41CB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8186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919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was often a set of procedures and policies that developed over time.  Generally service owners and application developers viewed them as roadblocks or delays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35486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10/23/2019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677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3641509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45</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10/23/2019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8108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2119884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FDC60F-2DFA-463B-AD94-AAE776F3C484}" type="slidenum">
              <a:rPr lang="en-US" smtClean="0"/>
              <a:t>52</a:t>
            </a:fld>
            <a:endParaRPr lang="en-US"/>
          </a:p>
        </p:txBody>
      </p:sp>
    </p:spTree>
    <p:extLst>
      <p:ext uri="{BB962C8B-B14F-4D97-AF65-F5344CB8AC3E}">
        <p14:creationId xmlns:p14="http://schemas.microsoft.com/office/powerpoint/2010/main" val="3806437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Reducing # of portals…and we will cover details in upcoming slides..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10/23/2019 9:19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286062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Ability to slice and dice your data and analyze this on multiple dimensions..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10/23/2019 9:19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065828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https://www.youtube.com/watch?v=ZuDg9-z8uuY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Companies are adopting the cloud to be more agile and save money. There’s pressure to digitally transform and innovate so you don’t have anymore the time to focus on your own infrastructure. You want to focus on making your customers happy by providing high-quality services that are supported by your engineering teams. So, there is a natural shift to DevOps in a Cloud environment where engineers will more rapidly provision the resources necessary to support a solution.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But this agility and easy access to resources has a price tag and many companies are struggling to control this Cloud Sprawl.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We’ve seen this before in early 2000 with the introduction of virtualization and virtualization sprawl. How did the industry react to that sprawl? &lt;continues in next slide&gt;</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96A38E-5A11-4CF1-9B3D-57CE4E3FAF7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5138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3753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9DDD87C-4CC2-4999-8693-DD9DB589282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10/23/2019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20414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spc="0" dirty="0">
                <a:gradFill>
                  <a:gsLst>
                    <a:gs pos="7576">
                      <a:schemeClr val="bg1"/>
                    </a:gs>
                    <a:gs pos="51000">
                      <a:schemeClr val="bg1"/>
                    </a:gs>
                  </a:gsLst>
                  <a:lin ang="5400000" scaled="0"/>
                </a:gradFill>
              </a:rPr>
              <a:t>Azure has a full set of services to meet all your governance needs</a:t>
            </a:r>
          </a:p>
          <a:p>
            <a:endParaRPr lang="en-US" sz="900" b="1" spc="0" dirty="0">
              <a:gradFill>
                <a:gsLst>
                  <a:gs pos="7576">
                    <a:schemeClr val="bg1"/>
                  </a:gs>
                  <a:gs pos="51000">
                    <a:schemeClr val="bg1"/>
                  </a:gs>
                </a:gsLst>
                <a:lin ang="5400000" scaled="0"/>
              </a:gradFill>
            </a:endParaRPr>
          </a:p>
          <a:p>
            <a:r>
              <a:rPr lang="en-US" sz="900" b="0" spc="0" dirty="0">
                <a:gradFill>
                  <a:gsLst>
                    <a:gs pos="7576">
                      <a:schemeClr val="bg1"/>
                    </a:gs>
                    <a:gs pos="51000">
                      <a:schemeClr val="bg1"/>
                    </a:gs>
                  </a:gsLst>
                  <a:lin ang="5400000" scaled="0"/>
                </a:gradFill>
              </a:rPr>
              <a:t>As we come to a close, I would like to you to explore all the new services we have discussed in this session, and ensure that your production resources are well governed</a:t>
            </a:r>
            <a:endParaRPr lang="en-US" sz="800" b="0" spc="0" dirty="0">
              <a:gradFill>
                <a:gsLst>
                  <a:gs pos="7576">
                    <a:schemeClr val="bg1"/>
                  </a:gs>
                  <a:gs pos="51000">
                    <a:schemeClr val="bg1"/>
                  </a:gs>
                </a:gsLst>
                <a:lin ang="5400000" scaled="0"/>
              </a:gradFil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64579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142175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60233F7-A5BB-4516-834E-ACAD89A86F34}"/>
              </a:ext>
            </a:extLst>
          </p:cNvPr>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capabilities that we have within the portfolio to deliver that level of control is what you see in the slide right now. These are all native platform capabilities, in other words, nothing here is a different product you need to acquire or deploy into your cloud environment. The moment you create your first subscription, these capabilities are there for you and are completely free.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Policy – this is where you will define what can or cannot be deployed in the Cloud. It will constantly scan your subscriptions and resources to make sure everything is within the corporate rules.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Blueprints – helps you setup your cloud environment that is properly governed and deployed in a repeatable manner. Subscriptions are provided to application teams or departments as they get onboarded. And the goal here is when they get onboarded to a governed subscription by Blueprints, the amount of time that they need to take from inception to production is going to dramatically decrease.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Resource graph – this is a big data technology where we bring all your resources configuration across the entire cloud environment and offer to you through a structure query language the ability to explore your environment very quickly allowing visibility at scale across your entire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Management group - If your organization has many subscriptions, you may need a way to efficiently manage access, policies, and compliance for those subscriptions. This can be done through Management Group.</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Cost – the notion of cost will be attached to all of these elements, but we won’t cover that in this module. You can refer to the link shown in the slide for more information.</a:t>
            </a:r>
          </a:p>
        </p:txBody>
      </p:sp>
    </p:spTree>
    <p:extLst>
      <p:ext uri="{BB962C8B-B14F-4D97-AF65-F5344CB8AC3E}">
        <p14:creationId xmlns:p14="http://schemas.microsoft.com/office/powerpoint/2010/main" val="3751574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lvl="1"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17116531-1913-48F4-8397-EEA529364279}" type="slidenum">
              <a:rPr lang="en-US" smtClean="0"/>
              <a:pPr/>
              <a:t>13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7109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D9A439-E2E0-405F-B0F7-15E64DF1A0EA}" type="slidenum">
              <a:rPr lang="de-CH" smtClean="0"/>
              <a:t>15</a:t>
            </a:fld>
            <a:endParaRPr lang="de-CH"/>
          </a:p>
        </p:txBody>
      </p:sp>
    </p:spTree>
    <p:extLst>
      <p:ext uri="{BB962C8B-B14F-4D97-AF65-F5344CB8AC3E}">
        <p14:creationId xmlns:p14="http://schemas.microsoft.com/office/powerpoint/2010/main" val="16047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80170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10/23/2019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86A7A78-8017-401A-AD23-2E9A87BED64C}"/>
              </a:ext>
            </a:extLst>
          </p:cNvPr>
          <p:cNvSpPr>
            <a:spLocks noGrp="1"/>
          </p:cNvSpPr>
          <p:nvPr>
            <p:ph type="body" idx="1"/>
          </p:nvPr>
        </p:nvSpPr>
        <p:spPr/>
        <p:txBody>
          <a:bodyPr/>
          <a:lstStyle/>
          <a:p>
            <a:r>
              <a:rPr lang="en-US" dirty="0"/>
              <a:t>Let’s discuss further Azure Blueprints.</a:t>
            </a:r>
          </a:p>
          <a:p>
            <a:endParaRPr lang="en-US"/>
          </a:p>
          <a:p>
            <a:r>
              <a:rPr lang="en-US"/>
              <a:t>In </a:t>
            </a:r>
            <a:r>
              <a:rPr lang="en-US" dirty="0"/>
              <a:t>terms of the best practices of setting up governance in your environment structuring your hierarchy and organizing your resources is the first critical step.</a:t>
            </a:r>
          </a:p>
          <a:p>
            <a:r>
              <a:rPr lang="en-US" dirty="0"/>
              <a:t>Everything you do, from setting RBAC rules to resources, to Azure Policy to Blueprint, all of these things hang on to the hierarchy and the first benefit of </a:t>
            </a:r>
            <a:r>
              <a:rPr lang="en-US" dirty="0" err="1"/>
              <a:t>Mgmt</a:t>
            </a:r>
            <a:r>
              <a:rPr lang="en-US" dirty="0"/>
              <a:t> Grp is inheritance. So whatever you apply at the top will be inherited down to the lowest level of your structure.</a:t>
            </a:r>
          </a:p>
          <a:p>
            <a:endParaRPr lang="en-US" dirty="0"/>
          </a:p>
          <a:p>
            <a:r>
              <a:rPr lang="en-US" dirty="0"/>
              <a:t>Let’s say a SOC team applies a set of security controls at the top to protect the entire environment. The problem today is that subscription owners can remove any control at the subscription level and many times you make the application teams owners of the subscription just because they need that flexibility. With </a:t>
            </a:r>
            <a:r>
              <a:rPr lang="en-US" dirty="0" err="1"/>
              <a:t>Mgmt</a:t>
            </a:r>
            <a:r>
              <a:rPr lang="en-US" dirty="0"/>
              <a:t> Group that option is now removed. </a:t>
            </a:r>
          </a:p>
          <a:p>
            <a:endParaRPr lang="en-US" dirty="0"/>
          </a:p>
        </p:txBody>
      </p:sp>
    </p:spTree>
    <p:extLst>
      <p:ext uri="{BB962C8B-B14F-4D97-AF65-F5344CB8AC3E}">
        <p14:creationId xmlns:p14="http://schemas.microsoft.com/office/powerpoint/2010/main" val="14962087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7.emf"/><Relationship Id="rId4" Type="http://schemas.openxmlformats.org/officeDocument/2006/relationships/oleObject" Target="../embeddings/oleObject1.bin"/></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1"/>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2"/>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29559"/>
          </a:xfrm>
          <a:prstGeom prst="rect">
            <a:avLst/>
          </a:prstGeom>
        </p:spPr>
        <p:txBody>
          <a:bodyPr wrap="square" lIns="0" tIns="0" rIns="0" bIns="0">
            <a:spAutoFit/>
          </a:bodyPr>
          <a:lstStyle/>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563"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3" y="3183753"/>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20" y="1816159"/>
            <a:ext cx="3474481" cy="4149241"/>
          </a:xfrm>
          <a:prstGeom prst="rect">
            <a:avLst/>
          </a:prstGeom>
        </p:spPr>
      </p:pic>
    </p:spTree>
    <p:extLst>
      <p:ext uri="{BB962C8B-B14F-4D97-AF65-F5344CB8AC3E}">
        <p14:creationId xmlns:p14="http://schemas.microsoft.com/office/powerpoint/2010/main" val="37713818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9"/>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2"/>
            <a:ext cx="3769300"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Tree>
    <p:extLst>
      <p:ext uri="{BB962C8B-B14F-4D97-AF65-F5344CB8AC3E}">
        <p14:creationId xmlns:p14="http://schemas.microsoft.com/office/powerpoint/2010/main" val="8664732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329798024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47414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wrap="square" tIns="91440" bIns="91440" anchor="t" anchorCtr="0"/>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5334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904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792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wrap="square"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637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33894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281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4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28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1"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1" y="292101"/>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488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a:lstStyle>
            <a:lvl1pPr>
              <a:defRPr baseline="0">
                <a:solidFill>
                  <a:srgbClr val="0078D7"/>
                </a:solidFill>
              </a:defRPr>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58020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4185421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0415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p:nvSpPr>
        <p:spPr>
          <a:xfrm>
            <a:off x="228601" y="361950"/>
            <a:ext cx="11811000" cy="5962650"/>
          </a:xfrm>
          <a:prstGeom prst="rect">
            <a:avLst/>
          </a:prstGeom>
        </p:spPr>
        <p:txBody>
          <a:bodyPr vert="horz" lIns="91414" tIns="45706" rIns="91414" bIns="45706"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2018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683986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wrap="square" lIns="393192" anchor="t" anchorCtr="0">
            <a:normAutofit/>
          </a:bodyPr>
          <a:lstStyle>
            <a:lvl1pPr>
              <a:defRPr sz="659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47624932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8D7"/>
                </a:solidFill>
              </a:defRPr>
            </a:lvl1pPr>
          </a:lstStyle>
          <a:p>
            <a:r>
              <a:rPr lang="en-US"/>
              <a:t>Click to edit Master title style</a:t>
            </a:r>
            <a:endParaRPr lang="en-US" dirty="0"/>
          </a:p>
        </p:txBody>
      </p:sp>
      <p:sp>
        <p:nvSpPr>
          <p:cNvPr id="60" name="Content Placeholder 59"/>
          <p:cNvSpPr>
            <a:spLocks noGrp="1"/>
          </p:cNvSpPr>
          <p:nvPr>
            <p:ph sz="quarter" idx="10"/>
          </p:nvPr>
        </p:nvSpPr>
        <p:spPr>
          <a:xfrm>
            <a:off x="304623" y="1411757"/>
            <a:ext cx="2796845" cy="5155174"/>
          </a:xfrm>
        </p:spPr>
        <p:txBody>
          <a:bodyPr>
            <a:noAutofit/>
          </a:bodyPr>
          <a:lstStyle>
            <a:lvl1pPr marL="0" indent="0">
              <a:buNone/>
              <a:defRPr sz="3136"/>
            </a:lvl1pPr>
          </a:lstStyle>
          <a:p>
            <a:pPr lvl="0"/>
            <a:r>
              <a:rPr lang="en-US"/>
              <a:t>Edit Master text styles</a:t>
            </a:r>
          </a:p>
        </p:txBody>
      </p:sp>
      <p:sp>
        <p:nvSpPr>
          <p:cNvPr id="61" name="Content Placeholder 59"/>
          <p:cNvSpPr>
            <a:spLocks noGrp="1"/>
          </p:cNvSpPr>
          <p:nvPr>
            <p:ph sz="quarter" idx="11"/>
          </p:nvPr>
        </p:nvSpPr>
        <p:spPr>
          <a:xfrm>
            <a:off x="3245217" y="1411757"/>
            <a:ext cx="2796845" cy="5155174"/>
          </a:xfrm>
        </p:spPr>
        <p:txBody>
          <a:bodyPr vert="horz" wrap="square" lIns="146304" tIns="91440" rIns="146304" bIns="91440" rtlCol="0">
            <a:noAutofit/>
          </a:bodyPr>
          <a:lstStyle>
            <a:lvl1pPr>
              <a:defRPr lang="en-US" sz="3136" smtClean="0"/>
            </a:lvl1pPr>
          </a:lstStyle>
          <a:p>
            <a:pPr marL="0" lvl="0" indent="0">
              <a:buNone/>
            </a:pPr>
            <a:r>
              <a:rPr lang="en-US"/>
              <a:t>Edit Master text styles</a:t>
            </a:r>
          </a:p>
        </p:txBody>
      </p:sp>
      <p:sp>
        <p:nvSpPr>
          <p:cNvPr id="62" name="Content Placeholder 59"/>
          <p:cNvSpPr>
            <a:spLocks noGrp="1"/>
          </p:cNvSpPr>
          <p:nvPr>
            <p:ph sz="quarter" idx="12"/>
          </p:nvPr>
        </p:nvSpPr>
        <p:spPr>
          <a:xfrm>
            <a:off x="6214091" y="1411757"/>
            <a:ext cx="2796845" cy="5155174"/>
          </a:xfrm>
        </p:spPr>
        <p:txBody>
          <a:bodyPr>
            <a:noAutofit/>
          </a:bodyPr>
          <a:lstStyle>
            <a:lvl1pPr marL="0" indent="0">
              <a:buNone/>
              <a:defRPr sz="3136"/>
            </a:lvl1pPr>
          </a:lstStyle>
          <a:p>
            <a:pPr lvl="0"/>
            <a:r>
              <a:rPr lang="en-US"/>
              <a:t>Edit Master text styles</a:t>
            </a:r>
          </a:p>
        </p:txBody>
      </p:sp>
      <p:sp>
        <p:nvSpPr>
          <p:cNvPr id="63" name="Content Placeholder 59"/>
          <p:cNvSpPr>
            <a:spLocks noGrp="1"/>
          </p:cNvSpPr>
          <p:nvPr>
            <p:ph sz="quarter" idx="13"/>
          </p:nvPr>
        </p:nvSpPr>
        <p:spPr>
          <a:xfrm>
            <a:off x="9126405" y="1411757"/>
            <a:ext cx="2796357" cy="5155174"/>
          </a:xfrm>
        </p:spPr>
        <p:txBody>
          <a:bodyPr>
            <a:noAutofit/>
          </a:bodyPr>
          <a:lstStyle>
            <a:lvl1pPr marL="0" indent="0">
              <a:buNone/>
              <a:defRPr sz="3136"/>
            </a:lvl1pPr>
          </a:lstStyle>
          <a:p>
            <a:pPr lvl="0"/>
            <a:r>
              <a:rPr lang="en-US"/>
              <a:t>Edit Master text styles</a:t>
            </a:r>
          </a:p>
        </p:txBody>
      </p:sp>
    </p:spTree>
    <p:extLst>
      <p:ext uri="{BB962C8B-B14F-4D97-AF65-F5344CB8AC3E}">
        <p14:creationId xmlns:p14="http://schemas.microsoft.com/office/powerpoint/2010/main" val="35369560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nodePh="1">
                                  <p:stCondLst>
                                    <p:cond delay="0"/>
                                  </p:stCondLst>
                                  <p:endCondLst>
                                    <p:cond evt="begin" delay="0">
                                      <p:tn val="5"/>
                                    </p:cond>
                                  </p:end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0"/>
                                          </p:stCondLst>
                                        </p:cTn>
                                        <p:tgtEl>
                                          <p:spTgt spid="6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tmplLst>
          <p:tmpl lvl="1">
            <p:tnLst>
              <p:par>
                <p:cTn presetID="1"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childTnLst>
                </p:cTn>
              </p:par>
            </p:tnLst>
          </p:tmpl>
        </p:tmplLst>
      </p:bldP>
      <p:bldP spid="61"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childTnLst>
                </p:cTn>
              </p:par>
            </p:tnLst>
          </p:tmpl>
        </p:tmplLst>
      </p:bldP>
      <p:bldP spid="62"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childTnLst>
                </p:cTn>
              </p:par>
            </p:tnLst>
          </p:tmpl>
        </p:tmplLst>
      </p:bldP>
      <p:bldP spid="63" grpId="0" build="p">
        <p:tmplLst>
          <p:tmpl lvl="1">
            <p:tnLst>
              <p:par>
                <p:cTn presetID="1" presetClass="entr" presetSubtype="0" fill="hold" nodeType="click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6"/>
            <a:ext cx="5378548" cy="1973570"/>
          </a:xfrm>
        </p:spPr>
        <p:txBody>
          <a:bodyPr wrap="square">
            <a:spAutoFit/>
          </a:bodyPr>
          <a:lstStyle>
            <a:lvl1pPr>
              <a:defRPr sz="6469" baseline="0">
                <a:solidFill>
                  <a:srgbClr val="0078D7"/>
                </a:soli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2535080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851526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5" y="292608"/>
            <a:ext cx="11658600" cy="845897"/>
          </a:xfrm>
        </p:spPr>
        <p:txBody>
          <a:bodyPr wrap="square">
            <a:spAutoFit/>
          </a:bodyPr>
          <a:lstStyle>
            <a:lvl1pPr>
              <a:defRPr sz="4800" baseline="0">
                <a:solidFill>
                  <a:srgbClr val="0078D7"/>
                </a:solidFill>
              </a:defRPr>
            </a:lvl1pPr>
          </a:lstStyle>
          <a:p>
            <a:r>
              <a:rPr lang="en-US" dirty="0"/>
              <a:t>Video Title</a:t>
            </a:r>
          </a:p>
        </p:txBody>
      </p:sp>
      <p:grpSp>
        <p:nvGrpSpPr>
          <p:cNvPr id="7" name="Group 6">
            <a:extLst>
              <a:ext uri="{FF2B5EF4-FFF2-40B4-BE49-F238E27FC236}">
                <a16:creationId xmlns:a16="http://schemas.microsoft.com/office/drawing/2014/main" id="{9AF37199-6030-4C10-9BF2-3226DD45EFC3}"/>
              </a:ext>
            </a:extLst>
          </p:cNvPr>
          <p:cNvGrpSpPr>
            <a:grpSpLocks noChangeAspect="1"/>
          </p:cNvGrpSpPr>
          <p:nvPr userDrawn="1"/>
        </p:nvGrpSpPr>
        <p:grpSpPr>
          <a:xfrm>
            <a:off x="3939412" y="2438400"/>
            <a:ext cx="4313176" cy="2590800"/>
            <a:chOff x="10156031" y="3728242"/>
            <a:chExt cx="1892300" cy="1136650"/>
          </a:xfrm>
        </p:grpSpPr>
        <p:sp>
          <p:nvSpPr>
            <p:cNvPr id="8" name="Freeform 310">
              <a:extLst>
                <a:ext uri="{FF2B5EF4-FFF2-40B4-BE49-F238E27FC236}">
                  <a16:creationId xmlns:a16="http://schemas.microsoft.com/office/drawing/2014/main" id="{D50538D4-DB85-4899-9401-DDCA739F9507}"/>
                </a:ext>
              </a:extLst>
            </p:cNvPr>
            <p:cNvSpPr>
              <a:spLocks/>
            </p:cNvSpPr>
            <p:nvPr/>
          </p:nvSpPr>
          <p:spPr bwMode="auto">
            <a:xfrm>
              <a:off x="10156031" y="4583904"/>
              <a:ext cx="1892300" cy="258763"/>
            </a:xfrm>
            <a:custGeom>
              <a:avLst/>
              <a:gdLst>
                <a:gd name="T0" fmla="*/ 0 w 1192"/>
                <a:gd name="T1" fmla="*/ 142 h 163"/>
                <a:gd name="T2" fmla="*/ 142 w 1192"/>
                <a:gd name="T3" fmla="*/ 64 h 163"/>
                <a:gd name="T4" fmla="*/ 837 w 1192"/>
                <a:gd name="T5" fmla="*/ 0 h 163"/>
                <a:gd name="T6" fmla="*/ 1050 w 1192"/>
                <a:gd name="T7" fmla="*/ 64 h 163"/>
                <a:gd name="T8" fmla="*/ 1192 w 1192"/>
                <a:gd name="T9" fmla="*/ 142 h 163"/>
                <a:gd name="T10" fmla="*/ 589 w 1192"/>
                <a:gd name="T11" fmla="*/ 163 h 163"/>
                <a:gd name="T12" fmla="*/ 0 w 1192"/>
                <a:gd name="T13" fmla="*/ 142 h 163"/>
                <a:gd name="T14" fmla="*/ 0 w 1192"/>
                <a:gd name="T15" fmla="*/ 142 h 1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2" h="163">
                  <a:moveTo>
                    <a:pt x="0" y="142"/>
                  </a:moveTo>
                  <a:lnTo>
                    <a:pt x="142" y="64"/>
                  </a:lnTo>
                  <a:lnTo>
                    <a:pt x="837" y="0"/>
                  </a:lnTo>
                  <a:lnTo>
                    <a:pt x="1050" y="64"/>
                  </a:lnTo>
                  <a:lnTo>
                    <a:pt x="1192" y="142"/>
                  </a:lnTo>
                  <a:lnTo>
                    <a:pt x="589" y="163"/>
                  </a:lnTo>
                  <a:lnTo>
                    <a:pt x="0" y="142"/>
                  </a:lnTo>
                  <a:lnTo>
                    <a:pt x="0" y="14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311">
              <a:extLst>
                <a:ext uri="{FF2B5EF4-FFF2-40B4-BE49-F238E27FC236}">
                  <a16:creationId xmlns:a16="http://schemas.microsoft.com/office/drawing/2014/main" id="{319993E5-8964-46F7-B421-A4230318C690}"/>
                </a:ext>
              </a:extLst>
            </p:cNvPr>
            <p:cNvSpPr>
              <a:spLocks/>
            </p:cNvSpPr>
            <p:nvPr/>
          </p:nvSpPr>
          <p:spPr bwMode="auto">
            <a:xfrm>
              <a:off x="10381456" y="3728242"/>
              <a:ext cx="1441450" cy="957263"/>
            </a:xfrm>
            <a:custGeom>
              <a:avLst/>
              <a:gdLst>
                <a:gd name="T0" fmla="*/ 908 w 908"/>
                <a:gd name="T1" fmla="*/ 603 h 603"/>
                <a:gd name="T2" fmla="*/ 0 w 908"/>
                <a:gd name="T3" fmla="*/ 603 h 603"/>
                <a:gd name="T4" fmla="*/ 0 w 908"/>
                <a:gd name="T5" fmla="*/ 0 h 603"/>
                <a:gd name="T6" fmla="*/ 908 w 908"/>
                <a:gd name="T7" fmla="*/ 0 h 603"/>
                <a:gd name="T8" fmla="*/ 908 w 908"/>
                <a:gd name="T9" fmla="*/ 603 h 603"/>
                <a:gd name="T10" fmla="*/ 908 w 908"/>
                <a:gd name="T11" fmla="*/ 603 h 603"/>
              </a:gdLst>
              <a:ahLst/>
              <a:cxnLst>
                <a:cxn ang="0">
                  <a:pos x="T0" y="T1"/>
                </a:cxn>
                <a:cxn ang="0">
                  <a:pos x="T2" y="T3"/>
                </a:cxn>
                <a:cxn ang="0">
                  <a:pos x="T4" y="T5"/>
                </a:cxn>
                <a:cxn ang="0">
                  <a:pos x="T6" y="T7"/>
                </a:cxn>
                <a:cxn ang="0">
                  <a:pos x="T8" y="T9"/>
                </a:cxn>
                <a:cxn ang="0">
                  <a:pos x="T10" y="T11"/>
                </a:cxn>
              </a:cxnLst>
              <a:rect l="0" t="0" r="r" b="b"/>
              <a:pathLst>
                <a:path w="908" h="603">
                  <a:moveTo>
                    <a:pt x="908" y="603"/>
                  </a:moveTo>
                  <a:lnTo>
                    <a:pt x="0" y="603"/>
                  </a:lnTo>
                  <a:lnTo>
                    <a:pt x="0" y="0"/>
                  </a:lnTo>
                  <a:lnTo>
                    <a:pt x="908" y="0"/>
                  </a:lnTo>
                  <a:lnTo>
                    <a:pt x="908" y="603"/>
                  </a:lnTo>
                  <a:lnTo>
                    <a:pt x="908" y="60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312">
              <a:extLst>
                <a:ext uri="{FF2B5EF4-FFF2-40B4-BE49-F238E27FC236}">
                  <a16:creationId xmlns:a16="http://schemas.microsoft.com/office/drawing/2014/main" id="{B468FE64-ECE9-4327-B8EF-AFF453EB141C}"/>
                </a:ext>
              </a:extLst>
            </p:cNvPr>
            <p:cNvSpPr>
              <a:spLocks/>
            </p:cNvSpPr>
            <p:nvPr/>
          </p:nvSpPr>
          <p:spPr bwMode="auto">
            <a:xfrm>
              <a:off x="10381456" y="3728242"/>
              <a:ext cx="1238250" cy="957263"/>
            </a:xfrm>
            <a:custGeom>
              <a:avLst/>
              <a:gdLst>
                <a:gd name="T0" fmla="*/ 213 w 780"/>
                <a:gd name="T1" fmla="*/ 603 h 603"/>
                <a:gd name="T2" fmla="*/ 0 w 780"/>
                <a:gd name="T3" fmla="*/ 603 h 603"/>
                <a:gd name="T4" fmla="*/ 0 w 780"/>
                <a:gd name="T5" fmla="*/ 0 h 603"/>
                <a:gd name="T6" fmla="*/ 780 w 780"/>
                <a:gd name="T7" fmla="*/ 0 h 603"/>
                <a:gd name="T8" fmla="*/ 213 w 780"/>
                <a:gd name="T9" fmla="*/ 603 h 603"/>
                <a:gd name="T10" fmla="*/ 213 w 780"/>
                <a:gd name="T11" fmla="*/ 603 h 603"/>
              </a:gdLst>
              <a:ahLst/>
              <a:cxnLst>
                <a:cxn ang="0">
                  <a:pos x="T0" y="T1"/>
                </a:cxn>
                <a:cxn ang="0">
                  <a:pos x="T2" y="T3"/>
                </a:cxn>
                <a:cxn ang="0">
                  <a:pos x="T4" y="T5"/>
                </a:cxn>
                <a:cxn ang="0">
                  <a:pos x="T6" y="T7"/>
                </a:cxn>
                <a:cxn ang="0">
                  <a:pos x="T8" y="T9"/>
                </a:cxn>
                <a:cxn ang="0">
                  <a:pos x="T10" y="T11"/>
                </a:cxn>
              </a:cxnLst>
              <a:rect l="0" t="0" r="r" b="b"/>
              <a:pathLst>
                <a:path w="780" h="603">
                  <a:moveTo>
                    <a:pt x="213" y="603"/>
                  </a:moveTo>
                  <a:lnTo>
                    <a:pt x="0" y="603"/>
                  </a:lnTo>
                  <a:lnTo>
                    <a:pt x="0" y="0"/>
                  </a:lnTo>
                  <a:lnTo>
                    <a:pt x="780" y="0"/>
                  </a:lnTo>
                  <a:lnTo>
                    <a:pt x="213" y="603"/>
                  </a:lnTo>
                  <a:lnTo>
                    <a:pt x="213" y="603"/>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313">
              <a:extLst>
                <a:ext uri="{FF2B5EF4-FFF2-40B4-BE49-F238E27FC236}">
                  <a16:creationId xmlns:a16="http://schemas.microsoft.com/office/drawing/2014/main" id="{3DF3FB8E-16CA-42DD-B916-98D71DD83DAE}"/>
                </a:ext>
              </a:extLst>
            </p:cNvPr>
            <p:cNvSpPr>
              <a:spLocks/>
            </p:cNvSpPr>
            <p:nvPr/>
          </p:nvSpPr>
          <p:spPr bwMode="auto">
            <a:xfrm>
              <a:off x="10449718" y="3806029"/>
              <a:ext cx="1306513" cy="800100"/>
            </a:xfrm>
            <a:custGeom>
              <a:avLst/>
              <a:gdLst>
                <a:gd name="T0" fmla="*/ 823 w 823"/>
                <a:gd name="T1" fmla="*/ 504 h 504"/>
                <a:gd name="T2" fmla="*/ 0 w 823"/>
                <a:gd name="T3" fmla="*/ 504 h 504"/>
                <a:gd name="T4" fmla="*/ 0 w 823"/>
                <a:gd name="T5" fmla="*/ 0 h 504"/>
                <a:gd name="T6" fmla="*/ 823 w 823"/>
                <a:gd name="T7" fmla="*/ 0 h 504"/>
                <a:gd name="T8" fmla="*/ 823 w 823"/>
                <a:gd name="T9" fmla="*/ 504 h 504"/>
                <a:gd name="T10" fmla="*/ 823 w 823"/>
                <a:gd name="T11" fmla="*/ 504 h 504"/>
              </a:gdLst>
              <a:ahLst/>
              <a:cxnLst>
                <a:cxn ang="0">
                  <a:pos x="T0" y="T1"/>
                </a:cxn>
                <a:cxn ang="0">
                  <a:pos x="T2" y="T3"/>
                </a:cxn>
                <a:cxn ang="0">
                  <a:pos x="T4" y="T5"/>
                </a:cxn>
                <a:cxn ang="0">
                  <a:pos x="T6" y="T7"/>
                </a:cxn>
                <a:cxn ang="0">
                  <a:pos x="T8" y="T9"/>
                </a:cxn>
                <a:cxn ang="0">
                  <a:pos x="T10" y="T11"/>
                </a:cxn>
              </a:cxnLst>
              <a:rect l="0" t="0" r="r" b="b"/>
              <a:pathLst>
                <a:path w="823" h="504">
                  <a:moveTo>
                    <a:pt x="823" y="504"/>
                  </a:moveTo>
                  <a:lnTo>
                    <a:pt x="0" y="504"/>
                  </a:lnTo>
                  <a:lnTo>
                    <a:pt x="0" y="0"/>
                  </a:lnTo>
                  <a:lnTo>
                    <a:pt x="823" y="0"/>
                  </a:lnTo>
                  <a:lnTo>
                    <a:pt x="823" y="504"/>
                  </a:lnTo>
                  <a:lnTo>
                    <a:pt x="823" y="50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314">
              <a:extLst>
                <a:ext uri="{FF2B5EF4-FFF2-40B4-BE49-F238E27FC236}">
                  <a16:creationId xmlns:a16="http://schemas.microsoft.com/office/drawing/2014/main" id="{A0E68EAB-AD51-439E-9EAA-A5C56A3DF689}"/>
                </a:ext>
              </a:extLst>
            </p:cNvPr>
            <p:cNvSpPr>
              <a:spLocks/>
            </p:cNvSpPr>
            <p:nvPr/>
          </p:nvSpPr>
          <p:spPr bwMode="auto">
            <a:xfrm>
              <a:off x="10156031" y="4809329"/>
              <a:ext cx="1892300" cy="55563"/>
            </a:xfrm>
            <a:custGeom>
              <a:avLst/>
              <a:gdLst>
                <a:gd name="T0" fmla="*/ 1192 w 1192"/>
                <a:gd name="T1" fmla="*/ 35 h 35"/>
                <a:gd name="T2" fmla="*/ 0 w 1192"/>
                <a:gd name="T3" fmla="*/ 35 h 35"/>
                <a:gd name="T4" fmla="*/ 0 w 1192"/>
                <a:gd name="T5" fmla="*/ 0 h 35"/>
                <a:gd name="T6" fmla="*/ 1192 w 1192"/>
                <a:gd name="T7" fmla="*/ 0 h 35"/>
                <a:gd name="T8" fmla="*/ 1192 w 1192"/>
                <a:gd name="T9" fmla="*/ 35 h 35"/>
                <a:gd name="T10" fmla="*/ 1192 w 1192"/>
                <a:gd name="T11" fmla="*/ 35 h 35"/>
              </a:gdLst>
              <a:ahLst/>
              <a:cxnLst>
                <a:cxn ang="0">
                  <a:pos x="T0" y="T1"/>
                </a:cxn>
                <a:cxn ang="0">
                  <a:pos x="T2" y="T3"/>
                </a:cxn>
                <a:cxn ang="0">
                  <a:pos x="T4" y="T5"/>
                </a:cxn>
                <a:cxn ang="0">
                  <a:pos x="T6" y="T7"/>
                </a:cxn>
                <a:cxn ang="0">
                  <a:pos x="T8" y="T9"/>
                </a:cxn>
                <a:cxn ang="0">
                  <a:pos x="T10" y="T11"/>
                </a:cxn>
              </a:cxnLst>
              <a:rect l="0" t="0" r="r" b="b"/>
              <a:pathLst>
                <a:path w="1192" h="35">
                  <a:moveTo>
                    <a:pt x="1192" y="35"/>
                  </a:moveTo>
                  <a:lnTo>
                    <a:pt x="0" y="35"/>
                  </a:lnTo>
                  <a:lnTo>
                    <a:pt x="0" y="0"/>
                  </a:lnTo>
                  <a:lnTo>
                    <a:pt x="1192" y="0"/>
                  </a:lnTo>
                  <a:lnTo>
                    <a:pt x="1192" y="35"/>
                  </a:lnTo>
                  <a:lnTo>
                    <a:pt x="1192" y="3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315">
              <a:extLst>
                <a:ext uri="{FF2B5EF4-FFF2-40B4-BE49-F238E27FC236}">
                  <a16:creationId xmlns:a16="http://schemas.microsoft.com/office/drawing/2014/main" id="{4A24C8C4-040A-4D87-B379-F37592504D46}"/>
                </a:ext>
              </a:extLst>
            </p:cNvPr>
            <p:cNvSpPr>
              <a:spLocks/>
            </p:cNvSpPr>
            <p:nvPr/>
          </p:nvSpPr>
          <p:spPr bwMode="auto">
            <a:xfrm>
              <a:off x="10516393" y="3874292"/>
              <a:ext cx="1160463" cy="101600"/>
            </a:xfrm>
            <a:custGeom>
              <a:avLst/>
              <a:gdLst>
                <a:gd name="T0" fmla="*/ 731 w 731"/>
                <a:gd name="T1" fmla="*/ 64 h 64"/>
                <a:gd name="T2" fmla="*/ 0 w 731"/>
                <a:gd name="T3" fmla="*/ 64 h 64"/>
                <a:gd name="T4" fmla="*/ 0 w 731"/>
                <a:gd name="T5" fmla="*/ 0 h 64"/>
                <a:gd name="T6" fmla="*/ 731 w 731"/>
                <a:gd name="T7" fmla="*/ 0 h 64"/>
                <a:gd name="T8" fmla="*/ 731 w 731"/>
                <a:gd name="T9" fmla="*/ 64 h 64"/>
                <a:gd name="T10" fmla="*/ 731 w 731"/>
                <a:gd name="T11" fmla="*/ 64 h 64"/>
              </a:gdLst>
              <a:ahLst/>
              <a:cxnLst>
                <a:cxn ang="0">
                  <a:pos x="T0" y="T1"/>
                </a:cxn>
                <a:cxn ang="0">
                  <a:pos x="T2" y="T3"/>
                </a:cxn>
                <a:cxn ang="0">
                  <a:pos x="T4" y="T5"/>
                </a:cxn>
                <a:cxn ang="0">
                  <a:pos x="T6" y="T7"/>
                </a:cxn>
                <a:cxn ang="0">
                  <a:pos x="T8" y="T9"/>
                </a:cxn>
                <a:cxn ang="0">
                  <a:pos x="T10" y="T11"/>
                </a:cxn>
              </a:cxnLst>
              <a:rect l="0" t="0" r="r" b="b"/>
              <a:pathLst>
                <a:path w="731" h="64">
                  <a:moveTo>
                    <a:pt x="731" y="64"/>
                  </a:moveTo>
                  <a:lnTo>
                    <a:pt x="0" y="64"/>
                  </a:lnTo>
                  <a:lnTo>
                    <a:pt x="0" y="0"/>
                  </a:lnTo>
                  <a:lnTo>
                    <a:pt x="731" y="0"/>
                  </a:lnTo>
                  <a:lnTo>
                    <a:pt x="731" y="64"/>
                  </a:lnTo>
                  <a:lnTo>
                    <a:pt x="731" y="64"/>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316">
              <a:extLst>
                <a:ext uri="{FF2B5EF4-FFF2-40B4-BE49-F238E27FC236}">
                  <a16:creationId xmlns:a16="http://schemas.microsoft.com/office/drawing/2014/main" id="{7562C426-FBEE-4ABD-A311-CCD909864498}"/>
                </a:ext>
              </a:extLst>
            </p:cNvPr>
            <p:cNvSpPr>
              <a:spLocks/>
            </p:cNvSpPr>
            <p:nvPr/>
          </p:nvSpPr>
          <p:spPr bwMode="auto">
            <a:xfrm>
              <a:off x="10516393" y="4042567"/>
              <a:ext cx="271463" cy="484188"/>
            </a:xfrm>
            <a:custGeom>
              <a:avLst/>
              <a:gdLst>
                <a:gd name="T0" fmla="*/ 171 w 171"/>
                <a:gd name="T1" fmla="*/ 305 h 305"/>
                <a:gd name="T2" fmla="*/ 0 w 171"/>
                <a:gd name="T3" fmla="*/ 305 h 305"/>
                <a:gd name="T4" fmla="*/ 0 w 171"/>
                <a:gd name="T5" fmla="*/ 0 h 305"/>
                <a:gd name="T6" fmla="*/ 171 w 171"/>
                <a:gd name="T7" fmla="*/ 0 h 305"/>
                <a:gd name="T8" fmla="*/ 171 w 171"/>
                <a:gd name="T9" fmla="*/ 305 h 305"/>
                <a:gd name="T10" fmla="*/ 171 w 171"/>
                <a:gd name="T11" fmla="*/ 305 h 305"/>
              </a:gdLst>
              <a:ahLst/>
              <a:cxnLst>
                <a:cxn ang="0">
                  <a:pos x="T0" y="T1"/>
                </a:cxn>
                <a:cxn ang="0">
                  <a:pos x="T2" y="T3"/>
                </a:cxn>
                <a:cxn ang="0">
                  <a:pos x="T4" y="T5"/>
                </a:cxn>
                <a:cxn ang="0">
                  <a:pos x="T6" y="T7"/>
                </a:cxn>
                <a:cxn ang="0">
                  <a:pos x="T8" y="T9"/>
                </a:cxn>
                <a:cxn ang="0">
                  <a:pos x="T10" y="T11"/>
                </a:cxn>
              </a:cxnLst>
              <a:rect l="0" t="0" r="r" b="b"/>
              <a:pathLst>
                <a:path w="171" h="305">
                  <a:moveTo>
                    <a:pt x="171" y="305"/>
                  </a:moveTo>
                  <a:lnTo>
                    <a:pt x="0" y="305"/>
                  </a:lnTo>
                  <a:lnTo>
                    <a:pt x="0" y="0"/>
                  </a:lnTo>
                  <a:lnTo>
                    <a:pt x="171" y="0"/>
                  </a:lnTo>
                  <a:lnTo>
                    <a:pt x="171" y="305"/>
                  </a:lnTo>
                  <a:lnTo>
                    <a:pt x="171" y="3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317">
              <a:extLst>
                <a:ext uri="{FF2B5EF4-FFF2-40B4-BE49-F238E27FC236}">
                  <a16:creationId xmlns:a16="http://schemas.microsoft.com/office/drawing/2014/main" id="{C23523A8-6CA6-4E7C-A797-A4B39CD2960C}"/>
                </a:ext>
              </a:extLst>
            </p:cNvPr>
            <p:cNvSpPr>
              <a:spLocks/>
            </p:cNvSpPr>
            <p:nvPr/>
          </p:nvSpPr>
          <p:spPr bwMode="auto">
            <a:xfrm>
              <a:off x="10854531" y="4042567"/>
              <a:ext cx="822325" cy="484188"/>
            </a:xfrm>
            <a:custGeom>
              <a:avLst/>
              <a:gdLst>
                <a:gd name="T0" fmla="*/ 518 w 518"/>
                <a:gd name="T1" fmla="*/ 305 h 305"/>
                <a:gd name="T2" fmla="*/ 0 w 518"/>
                <a:gd name="T3" fmla="*/ 305 h 305"/>
                <a:gd name="T4" fmla="*/ 0 w 518"/>
                <a:gd name="T5" fmla="*/ 0 h 305"/>
                <a:gd name="T6" fmla="*/ 518 w 518"/>
                <a:gd name="T7" fmla="*/ 0 h 305"/>
                <a:gd name="T8" fmla="*/ 518 w 518"/>
                <a:gd name="T9" fmla="*/ 305 h 305"/>
                <a:gd name="T10" fmla="*/ 518 w 518"/>
                <a:gd name="T11" fmla="*/ 305 h 305"/>
              </a:gdLst>
              <a:ahLst/>
              <a:cxnLst>
                <a:cxn ang="0">
                  <a:pos x="T0" y="T1"/>
                </a:cxn>
                <a:cxn ang="0">
                  <a:pos x="T2" y="T3"/>
                </a:cxn>
                <a:cxn ang="0">
                  <a:pos x="T4" y="T5"/>
                </a:cxn>
                <a:cxn ang="0">
                  <a:pos x="T6" y="T7"/>
                </a:cxn>
                <a:cxn ang="0">
                  <a:pos x="T8" y="T9"/>
                </a:cxn>
                <a:cxn ang="0">
                  <a:pos x="T10" y="T11"/>
                </a:cxn>
              </a:cxnLst>
              <a:rect l="0" t="0" r="r" b="b"/>
              <a:pathLst>
                <a:path w="518" h="305">
                  <a:moveTo>
                    <a:pt x="518" y="305"/>
                  </a:moveTo>
                  <a:lnTo>
                    <a:pt x="0" y="305"/>
                  </a:lnTo>
                  <a:lnTo>
                    <a:pt x="0" y="0"/>
                  </a:lnTo>
                  <a:lnTo>
                    <a:pt x="518" y="0"/>
                  </a:lnTo>
                  <a:lnTo>
                    <a:pt x="518" y="305"/>
                  </a:lnTo>
                  <a:lnTo>
                    <a:pt x="518" y="3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318">
              <a:extLst>
                <a:ext uri="{FF2B5EF4-FFF2-40B4-BE49-F238E27FC236}">
                  <a16:creationId xmlns:a16="http://schemas.microsoft.com/office/drawing/2014/main" id="{E5EAE584-2F90-49F7-AAB2-B4B8D9039D0D}"/>
                </a:ext>
              </a:extLst>
            </p:cNvPr>
            <p:cNvSpPr>
              <a:spLocks/>
            </p:cNvSpPr>
            <p:nvPr/>
          </p:nvSpPr>
          <p:spPr bwMode="auto">
            <a:xfrm>
              <a:off x="11214893" y="4201317"/>
              <a:ext cx="123825" cy="168275"/>
            </a:xfrm>
            <a:custGeom>
              <a:avLst/>
              <a:gdLst>
                <a:gd name="T0" fmla="*/ 0 w 78"/>
                <a:gd name="T1" fmla="*/ 106 h 106"/>
                <a:gd name="T2" fmla="*/ 0 w 78"/>
                <a:gd name="T3" fmla="*/ 0 h 106"/>
                <a:gd name="T4" fmla="*/ 78 w 78"/>
                <a:gd name="T5" fmla="*/ 56 h 106"/>
                <a:gd name="T6" fmla="*/ 0 w 78"/>
                <a:gd name="T7" fmla="*/ 106 h 106"/>
                <a:gd name="T8" fmla="*/ 0 w 78"/>
                <a:gd name="T9" fmla="*/ 106 h 106"/>
              </a:gdLst>
              <a:ahLst/>
              <a:cxnLst>
                <a:cxn ang="0">
                  <a:pos x="T0" y="T1"/>
                </a:cxn>
                <a:cxn ang="0">
                  <a:pos x="T2" y="T3"/>
                </a:cxn>
                <a:cxn ang="0">
                  <a:pos x="T4" y="T5"/>
                </a:cxn>
                <a:cxn ang="0">
                  <a:pos x="T6" y="T7"/>
                </a:cxn>
                <a:cxn ang="0">
                  <a:pos x="T8" y="T9"/>
                </a:cxn>
              </a:cxnLst>
              <a:rect l="0" t="0" r="r" b="b"/>
              <a:pathLst>
                <a:path w="78" h="106">
                  <a:moveTo>
                    <a:pt x="0" y="106"/>
                  </a:moveTo>
                  <a:lnTo>
                    <a:pt x="0" y="0"/>
                  </a:lnTo>
                  <a:lnTo>
                    <a:pt x="78" y="56"/>
                  </a:lnTo>
                  <a:lnTo>
                    <a:pt x="0" y="106"/>
                  </a:lnTo>
                  <a:lnTo>
                    <a:pt x="0" y="10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319">
              <a:extLst>
                <a:ext uri="{FF2B5EF4-FFF2-40B4-BE49-F238E27FC236}">
                  <a16:creationId xmlns:a16="http://schemas.microsoft.com/office/drawing/2014/main" id="{50734464-F025-4254-815B-536C0BE68594}"/>
                </a:ext>
              </a:extLst>
            </p:cNvPr>
            <p:cNvSpPr>
              <a:spLocks noEditPoints="1"/>
            </p:cNvSpPr>
            <p:nvPr/>
          </p:nvSpPr>
          <p:spPr bwMode="auto">
            <a:xfrm>
              <a:off x="11068843" y="4110829"/>
              <a:ext cx="371475" cy="360363"/>
            </a:xfrm>
            <a:custGeom>
              <a:avLst/>
              <a:gdLst>
                <a:gd name="T0" fmla="*/ 48 w 99"/>
                <a:gd name="T1" fmla="*/ 96 h 96"/>
                <a:gd name="T2" fmla="*/ 0 w 99"/>
                <a:gd name="T3" fmla="*/ 48 h 96"/>
                <a:gd name="T4" fmla="*/ 48 w 99"/>
                <a:gd name="T5" fmla="*/ 0 h 96"/>
                <a:gd name="T6" fmla="*/ 99 w 99"/>
                <a:gd name="T7" fmla="*/ 48 h 96"/>
                <a:gd name="T8" fmla="*/ 48 w 99"/>
                <a:gd name="T9" fmla="*/ 96 h 96"/>
                <a:gd name="T10" fmla="*/ 48 w 99"/>
                <a:gd name="T11" fmla="*/ 9 h 96"/>
                <a:gd name="T12" fmla="*/ 12 w 99"/>
                <a:gd name="T13" fmla="*/ 48 h 96"/>
                <a:gd name="T14" fmla="*/ 48 w 99"/>
                <a:gd name="T15" fmla="*/ 87 h 96"/>
                <a:gd name="T16" fmla="*/ 87 w 99"/>
                <a:gd name="T17" fmla="*/ 48 h 96"/>
                <a:gd name="T18" fmla="*/ 48 w 99"/>
                <a:gd name="T19" fmla="*/ 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6">
                  <a:moveTo>
                    <a:pt x="48" y="96"/>
                  </a:moveTo>
                  <a:cubicBezTo>
                    <a:pt x="24" y="96"/>
                    <a:pt x="0" y="75"/>
                    <a:pt x="0" y="48"/>
                  </a:cubicBezTo>
                  <a:cubicBezTo>
                    <a:pt x="0" y="21"/>
                    <a:pt x="24" y="0"/>
                    <a:pt x="48" y="0"/>
                  </a:cubicBezTo>
                  <a:cubicBezTo>
                    <a:pt x="75" y="0"/>
                    <a:pt x="99" y="21"/>
                    <a:pt x="99" y="48"/>
                  </a:cubicBezTo>
                  <a:cubicBezTo>
                    <a:pt x="99" y="75"/>
                    <a:pt x="75" y="96"/>
                    <a:pt x="48" y="96"/>
                  </a:cubicBezTo>
                  <a:moveTo>
                    <a:pt x="48" y="9"/>
                  </a:moveTo>
                  <a:cubicBezTo>
                    <a:pt x="27" y="9"/>
                    <a:pt x="12" y="27"/>
                    <a:pt x="12" y="48"/>
                  </a:cubicBezTo>
                  <a:cubicBezTo>
                    <a:pt x="12" y="69"/>
                    <a:pt x="27" y="87"/>
                    <a:pt x="48" y="87"/>
                  </a:cubicBezTo>
                  <a:cubicBezTo>
                    <a:pt x="72" y="87"/>
                    <a:pt x="87" y="69"/>
                    <a:pt x="87" y="48"/>
                  </a:cubicBezTo>
                  <a:cubicBezTo>
                    <a:pt x="87" y="27"/>
                    <a:pt x="72" y="9"/>
                    <a:pt x="48" y="9"/>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320">
              <a:extLst>
                <a:ext uri="{FF2B5EF4-FFF2-40B4-BE49-F238E27FC236}">
                  <a16:creationId xmlns:a16="http://schemas.microsoft.com/office/drawing/2014/main" id="{3DB69E1F-191F-4CD0-8C7B-507248471562}"/>
                </a:ext>
              </a:extLst>
            </p:cNvPr>
            <p:cNvSpPr>
              <a:spLocks noEditPoints="1"/>
            </p:cNvSpPr>
            <p:nvPr/>
          </p:nvSpPr>
          <p:spPr bwMode="auto">
            <a:xfrm>
              <a:off x="10449718" y="3806029"/>
              <a:ext cx="1103313" cy="800100"/>
            </a:xfrm>
            <a:custGeom>
              <a:avLst/>
              <a:gdLst>
                <a:gd name="T0" fmla="*/ 42 w 695"/>
                <a:gd name="T1" fmla="*/ 454 h 504"/>
                <a:gd name="T2" fmla="*/ 42 w 695"/>
                <a:gd name="T3" fmla="*/ 149 h 504"/>
                <a:gd name="T4" fmla="*/ 213 w 695"/>
                <a:gd name="T5" fmla="*/ 149 h 504"/>
                <a:gd name="T6" fmla="*/ 213 w 695"/>
                <a:gd name="T7" fmla="*/ 454 h 504"/>
                <a:gd name="T8" fmla="*/ 42 w 695"/>
                <a:gd name="T9" fmla="*/ 454 h 504"/>
                <a:gd name="T10" fmla="*/ 42 w 695"/>
                <a:gd name="T11" fmla="*/ 454 h 504"/>
                <a:gd name="T12" fmla="*/ 695 w 695"/>
                <a:gd name="T13" fmla="*/ 0 h 504"/>
                <a:gd name="T14" fmla="*/ 0 w 695"/>
                <a:gd name="T15" fmla="*/ 0 h 504"/>
                <a:gd name="T16" fmla="*/ 0 w 695"/>
                <a:gd name="T17" fmla="*/ 504 h 504"/>
                <a:gd name="T18" fmla="*/ 220 w 695"/>
                <a:gd name="T19" fmla="*/ 504 h 504"/>
                <a:gd name="T20" fmla="*/ 262 w 695"/>
                <a:gd name="T21" fmla="*/ 454 h 504"/>
                <a:gd name="T22" fmla="*/ 255 w 695"/>
                <a:gd name="T23" fmla="*/ 454 h 504"/>
                <a:gd name="T24" fmla="*/ 255 w 695"/>
                <a:gd name="T25" fmla="*/ 149 h 504"/>
                <a:gd name="T26" fmla="*/ 546 w 695"/>
                <a:gd name="T27" fmla="*/ 149 h 504"/>
                <a:gd name="T28" fmla="*/ 588 w 695"/>
                <a:gd name="T29" fmla="*/ 107 h 504"/>
                <a:gd name="T30" fmla="*/ 42 w 695"/>
                <a:gd name="T31" fmla="*/ 107 h 504"/>
                <a:gd name="T32" fmla="*/ 42 w 695"/>
                <a:gd name="T33" fmla="*/ 43 h 504"/>
                <a:gd name="T34" fmla="*/ 652 w 695"/>
                <a:gd name="T35" fmla="*/ 43 h 504"/>
                <a:gd name="T36" fmla="*/ 695 w 695"/>
                <a:gd name="T37" fmla="*/ 0 h 504"/>
                <a:gd name="T38" fmla="*/ 695 w 695"/>
                <a:gd name="T3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5" h="504">
                  <a:moveTo>
                    <a:pt x="42" y="454"/>
                  </a:moveTo>
                  <a:lnTo>
                    <a:pt x="42" y="149"/>
                  </a:lnTo>
                  <a:lnTo>
                    <a:pt x="213" y="149"/>
                  </a:lnTo>
                  <a:lnTo>
                    <a:pt x="213" y="454"/>
                  </a:lnTo>
                  <a:lnTo>
                    <a:pt x="42" y="454"/>
                  </a:lnTo>
                  <a:lnTo>
                    <a:pt x="42" y="454"/>
                  </a:lnTo>
                  <a:close/>
                  <a:moveTo>
                    <a:pt x="695" y="0"/>
                  </a:moveTo>
                  <a:lnTo>
                    <a:pt x="0" y="0"/>
                  </a:lnTo>
                  <a:lnTo>
                    <a:pt x="0" y="504"/>
                  </a:lnTo>
                  <a:lnTo>
                    <a:pt x="220" y="504"/>
                  </a:lnTo>
                  <a:lnTo>
                    <a:pt x="262" y="454"/>
                  </a:lnTo>
                  <a:lnTo>
                    <a:pt x="255" y="454"/>
                  </a:lnTo>
                  <a:lnTo>
                    <a:pt x="255" y="149"/>
                  </a:lnTo>
                  <a:lnTo>
                    <a:pt x="546" y="149"/>
                  </a:lnTo>
                  <a:lnTo>
                    <a:pt x="588" y="107"/>
                  </a:lnTo>
                  <a:lnTo>
                    <a:pt x="42" y="107"/>
                  </a:lnTo>
                  <a:lnTo>
                    <a:pt x="42" y="43"/>
                  </a:lnTo>
                  <a:lnTo>
                    <a:pt x="652" y="43"/>
                  </a:lnTo>
                  <a:lnTo>
                    <a:pt x="695" y="0"/>
                  </a:lnTo>
                  <a:lnTo>
                    <a:pt x="695" y="0"/>
                  </a:lnTo>
                  <a:close/>
                </a:path>
              </a:pathLst>
            </a:custGeom>
            <a:solidFill>
              <a:srgbClr val="4DA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321">
              <a:extLst>
                <a:ext uri="{FF2B5EF4-FFF2-40B4-BE49-F238E27FC236}">
                  <a16:creationId xmlns:a16="http://schemas.microsoft.com/office/drawing/2014/main" id="{DE60201D-78C8-471B-B590-BFAE87F31B34}"/>
                </a:ext>
              </a:extLst>
            </p:cNvPr>
            <p:cNvSpPr>
              <a:spLocks/>
            </p:cNvSpPr>
            <p:nvPr/>
          </p:nvSpPr>
          <p:spPr bwMode="auto">
            <a:xfrm>
              <a:off x="10516393" y="3874292"/>
              <a:ext cx="968375" cy="101600"/>
            </a:xfrm>
            <a:custGeom>
              <a:avLst/>
              <a:gdLst>
                <a:gd name="T0" fmla="*/ 610 w 610"/>
                <a:gd name="T1" fmla="*/ 0 h 64"/>
                <a:gd name="T2" fmla="*/ 0 w 610"/>
                <a:gd name="T3" fmla="*/ 0 h 64"/>
                <a:gd name="T4" fmla="*/ 0 w 610"/>
                <a:gd name="T5" fmla="*/ 64 h 64"/>
                <a:gd name="T6" fmla="*/ 546 w 610"/>
                <a:gd name="T7" fmla="*/ 64 h 64"/>
                <a:gd name="T8" fmla="*/ 610 w 610"/>
                <a:gd name="T9" fmla="*/ 0 h 64"/>
                <a:gd name="T10" fmla="*/ 610 w 610"/>
                <a:gd name="T11" fmla="*/ 0 h 64"/>
              </a:gdLst>
              <a:ahLst/>
              <a:cxnLst>
                <a:cxn ang="0">
                  <a:pos x="T0" y="T1"/>
                </a:cxn>
                <a:cxn ang="0">
                  <a:pos x="T2" y="T3"/>
                </a:cxn>
                <a:cxn ang="0">
                  <a:pos x="T4" y="T5"/>
                </a:cxn>
                <a:cxn ang="0">
                  <a:pos x="T6" y="T7"/>
                </a:cxn>
                <a:cxn ang="0">
                  <a:pos x="T8" y="T9"/>
                </a:cxn>
                <a:cxn ang="0">
                  <a:pos x="T10" y="T11"/>
                </a:cxn>
              </a:cxnLst>
              <a:rect l="0" t="0" r="r" b="b"/>
              <a:pathLst>
                <a:path w="610" h="64">
                  <a:moveTo>
                    <a:pt x="610" y="0"/>
                  </a:moveTo>
                  <a:lnTo>
                    <a:pt x="0" y="0"/>
                  </a:lnTo>
                  <a:lnTo>
                    <a:pt x="0" y="64"/>
                  </a:lnTo>
                  <a:lnTo>
                    <a:pt x="546" y="64"/>
                  </a:lnTo>
                  <a:lnTo>
                    <a:pt x="610" y="0"/>
                  </a:lnTo>
                  <a:lnTo>
                    <a:pt x="610" y="0"/>
                  </a:lnTo>
                  <a:close/>
                </a:path>
              </a:pathLst>
            </a:custGeom>
            <a:solidFill>
              <a:srgbClr val="7AB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2">
              <a:extLst>
                <a:ext uri="{FF2B5EF4-FFF2-40B4-BE49-F238E27FC236}">
                  <a16:creationId xmlns:a16="http://schemas.microsoft.com/office/drawing/2014/main" id="{4D775388-EAB0-41D2-93BF-80D94AA27393}"/>
                </a:ext>
              </a:extLst>
            </p:cNvPr>
            <p:cNvSpPr>
              <a:spLocks/>
            </p:cNvSpPr>
            <p:nvPr/>
          </p:nvSpPr>
          <p:spPr bwMode="auto">
            <a:xfrm>
              <a:off x="10516393" y="4042567"/>
              <a:ext cx="271463" cy="484188"/>
            </a:xfrm>
            <a:custGeom>
              <a:avLst/>
              <a:gdLst>
                <a:gd name="T0" fmla="*/ 171 w 171"/>
                <a:gd name="T1" fmla="*/ 0 h 305"/>
                <a:gd name="T2" fmla="*/ 0 w 171"/>
                <a:gd name="T3" fmla="*/ 0 h 305"/>
                <a:gd name="T4" fmla="*/ 0 w 171"/>
                <a:gd name="T5" fmla="*/ 305 h 305"/>
                <a:gd name="T6" fmla="*/ 171 w 171"/>
                <a:gd name="T7" fmla="*/ 305 h 305"/>
                <a:gd name="T8" fmla="*/ 171 w 171"/>
                <a:gd name="T9" fmla="*/ 0 h 305"/>
                <a:gd name="T10" fmla="*/ 171 w 171"/>
                <a:gd name="T11" fmla="*/ 0 h 305"/>
              </a:gdLst>
              <a:ahLst/>
              <a:cxnLst>
                <a:cxn ang="0">
                  <a:pos x="T0" y="T1"/>
                </a:cxn>
                <a:cxn ang="0">
                  <a:pos x="T2" y="T3"/>
                </a:cxn>
                <a:cxn ang="0">
                  <a:pos x="T4" y="T5"/>
                </a:cxn>
                <a:cxn ang="0">
                  <a:pos x="T6" y="T7"/>
                </a:cxn>
                <a:cxn ang="0">
                  <a:pos x="T8" y="T9"/>
                </a:cxn>
                <a:cxn ang="0">
                  <a:pos x="T10" y="T11"/>
                </a:cxn>
              </a:cxnLst>
              <a:rect l="0" t="0" r="r" b="b"/>
              <a:pathLst>
                <a:path w="171" h="305">
                  <a:moveTo>
                    <a:pt x="171" y="0"/>
                  </a:moveTo>
                  <a:lnTo>
                    <a:pt x="0" y="0"/>
                  </a:lnTo>
                  <a:lnTo>
                    <a:pt x="0" y="305"/>
                  </a:lnTo>
                  <a:lnTo>
                    <a:pt x="171" y="305"/>
                  </a:lnTo>
                  <a:lnTo>
                    <a:pt x="171" y="0"/>
                  </a:lnTo>
                  <a:lnTo>
                    <a:pt x="171" y="0"/>
                  </a:lnTo>
                  <a:close/>
                </a:path>
              </a:pathLst>
            </a:custGeom>
            <a:solidFill>
              <a:srgbClr val="FFC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23">
              <a:extLst>
                <a:ext uri="{FF2B5EF4-FFF2-40B4-BE49-F238E27FC236}">
                  <a16:creationId xmlns:a16="http://schemas.microsoft.com/office/drawing/2014/main" id="{5C381D83-D695-4762-802E-E0C85621A55F}"/>
                </a:ext>
              </a:extLst>
            </p:cNvPr>
            <p:cNvSpPr>
              <a:spLocks noEditPoints="1"/>
            </p:cNvSpPr>
            <p:nvPr/>
          </p:nvSpPr>
          <p:spPr bwMode="auto">
            <a:xfrm>
              <a:off x="10854531" y="4042567"/>
              <a:ext cx="461963" cy="484188"/>
            </a:xfrm>
            <a:custGeom>
              <a:avLst/>
              <a:gdLst>
                <a:gd name="T0" fmla="*/ 99 w 123"/>
                <a:gd name="T1" fmla="*/ 27 h 129"/>
                <a:gd name="T2" fmla="*/ 69 w 123"/>
                <a:gd name="T3" fmla="*/ 60 h 129"/>
                <a:gd name="T4" fmla="*/ 99 w 123"/>
                <a:gd name="T5" fmla="*/ 27 h 129"/>
                <a:gd name="T6" fmla="*/ 123 w 123"/>
                <a:gd name="T7" fmla="*/ 0 h 129"/>
                <a:gd name="T8" fmla="*/ 0 w 123"/>
                <a:gd name="T9" fmla="*/ 0 h 129"/>
                <a:gd name="T10" fmla="*/ 0 w 123"/>
                <a:gd name="T11" fmla="*/ 129 h 129"/>
                <a:gd name="T12" fmla="*/ 3 w 123"/>
                <a:gd name="T13" fmla="*/ 129 h 129"/>
                <a:gd name="T14" fmla="*/ 60 w 123"/>
                <a:gd name="T15" fmla="*/ 69 h 129"/>
                <a:gd name="T16" fmla="*/ 57 w 123"/>
                <a:gd name="T17" fmla="*/ 66 h 129"/>
                <a:gd name="T18" fmla="*/ 105 w 123"/>
                <a:gd name="T19" fmla="*/ 18 h 129"/>
                <a:gd name="T20" fmla="*/ 108 w 123"/>
                <a:gd name="T21" fmla="*/ 18 h 129"/>
                <a:gd name="T22" fmla="*/ 123 w 123"/>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29">
                  <a:moveTo>
                    <a:pt x="99" y="27"/>
                  </a:moveTo>
                  <a:cubicBezTo>
                    <a:pt x="84" y="30"/>
                    <a:pt x="69" y="42"/>
                    <a:pt x="69" y="60"/>
                  </a:cubicBezTo>
                  <a:cubicBezTo>
                    <a:pt x="99" y="27"/>
                    <a:pt x="99" y="27"/>
                    <a:pt x="99" y="27"/>
                  </a:cubicBezTo>
                  <a:moveTo>
                    <a:pt x="123" y="0"/>
                  </a:moveTo>
                  <a:cubicBezTo>
                    <a:pt x="0" y="0"/>
                    <a:pt x="0" y="0"/>
                    <a:pt x="0" y="0"/>
                  </a:cubicBezTo>
                  <a:cubicBezTo>
                    <a:pt x="0" y="129"/>
                    <a:pt x="0" y="129"/>
                    <a:pt x="0" y="129"/>
                  </a:cubicBezTo>
                  <a:cubicBezTo>
                    <a:pt x="3" y="129"/>
                    <a:pt x="3" y="129"/>
                    <a:pt x="3" y="129"/>
                  </a:cubicBezTo>
                  <a:cubicBezTo>
                    <a:pt x="60" y="69"/>
                    <a:pt x="60" y="69"/>
                    <a:pt x="60" y="69"/>
                  </a:cubicBezTo>
                  <a:cubicBezTo>
                    <a:pt x="57" y="69"/>
                    <a:pt x="57" y="66"/>
                    <a:pt x="57" y="66"/>
                  </a:cubicBezTo>
                  <a:cubicBezTo>
                    <a:pt x="57" y="39"/>
                    <a:pt x="81" y="18"/>
                    <a:pt x="105" y="18"/>
                  </a:cubicBezTo>
                  <a:cubicBezTo>
                    <a:pt x="108" y="18"/>
                    <a:pt x="108" y="18"/>
                    <a:pt x="108" y="18"/>
                  </a:cubicBezTo>
                  <a:cubicBezTo>
                    <a:pt x="123" y="0"/>
                    <a:pt x="123" y="0"/>
                    <a:pt x="1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24">
              <a:extLst>
                <a:ext uri="{FF2B5EF4-FFF2-40B4-BE49-F238E27FC236}">
                  <a16:creationId xmlns:a16="http://schemas.microsoft.com/office/drawing/2014/main" id="{55F03D25-0435-4433-A414-9347085AA2E0}"/>
                </a:ext>
              </a:extLst>
            </p:cNvPr>
            <p:cNvSpPr>
              <a:spLocks/>
            </p:cNvSpPr>
            <p:nvPr/>
          </p:nvSpPr>
          <p:spPr bwMode="auto">
            <a:xfrm>
              <a:off x="11068843" y="4110829"/>
              <a:ext cx="190500" cy="190500"/>
            </a:xfrm>
            <a:custGeom>
              <a:avLst/>
              <a:gdLst>
                <a:gd name="T0" fmla="*/ 48 w 51"/>
                <a:gd name="T1" fmla="*/ 0 h 51"/>
                <a:gd name="T2" fmla="*/ 0 w 51"/>
                <a:gd name="T3" fmla="*/ 48 h 51"/>
                <a:gd name="T4" fmla="*/ 3 w 51"/>
                <a:gd name="T5" fmla="*/ 51 h 51"/>
                <a:gd name="T6" fmla="*/ 12 w 51"/>
                <a:gd name="T7" fmla="*/ 42 h 51"/>
                <a:gd name="T8" fmla="*/ 42 w 51"/>
                <a:gd name="T9" fmla="*/ 9 h 51"/>
                <a:gd name="T10" fmla="*/ 51 w 51"/>
                <a:gd name="T11" fmla="*/ 0 h 51"/>
                <a:gd name="T12" fmla="*/ 48 w 5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1" h="51">
                  <a:moveTo>
                    <a:pt x="48" y="0"/>
                  </a:moveTo>
                  <a:cubicBezTo>
                    <a:pt x="24" y="0"/>
                    <a:pt x="0" y="21"/>
                    <a:pt x="0" y="48"/>
                  </a:cubicBezTo>
                  <a:cubicBezTo>
                    <a:pt x="0" y="48"/>
                    <a:pt x="0" y="51"/>
                    <a:pt x="3" y="51"/>
                  </a:cubicBezTo>
                  <a:cubicBezTo>
                    <a:pt x="12" y="42"/>
                    <a:pt x="12" y="42"/>
                    <a:pt x="12" y="42"/>
                  </a:cubicBezTo>
                  <a:cubicBezTo>
                    <a:pt x="12" y="24"/>
                    <a:pt x="27" y="12"/>
                    <a:pt x="42" y="9"/>
                  </a:cubicBezTo>
                  <a:cubicBezTo>
                    <a:pt x="51" y="0"/>
                    <a:pt x="51" y="0"/>
                    <a:pt x="51" y="0"/>
                  </a:cubicBezTo>
                  <a:cubicBezTo>
                    <a:pt x="51" y="0"/>
                    <a:pt x="51" y="0"/>
                    <a:pt x="48" y="0"/>
                  </a:cubicBezTo>
                </a:path>
              </a:pathLst>
            </a:custGeom>
            <a:solidFill>
              <a:srgbClr val="7ADC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7324024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_FS">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14725104-DF9A-4FEF-884F-95C917AAB800}"/>
              </a:ext>
            </a:extLst>
          </p:cNvPr>
          <p:cNvSpPr>
            <a:spLocks noGrp="1"/>
          </p:cNvSpPr>
          <p:nvPr>
            <p:ph type="media" sz="quarter" idx="10" hasCustomPrompt="1"/>
          </p:nvPr>
        </p:nvSpPr>
        <p:spPr>
          <a:xfrm>
            <a:off x="0" y="0"/>
            <a:ext cx="12192000" cy="724121"/>
          </a:xfrm>
        </p:spPr>
        <p:txBody>
          <a:bodyPr/>
          <a:lstStyle>
            <a:lvl1pPr>
              <a:defRPr/>
            </a:lvl1pPr>
          </a:lstStyle>
          <a:p>
            <a:r>
              <a:rPr lang="en-US" dirty="0"/>
              <a:t>Click here to select video</a:t>
            </a:r>
          </a:p>
        </p:txBody>
      </p:sp>
    </p:spTree>
    <p:extLst>
      <p:ext uri="{BB962C8B-B14F-4D97-AF65-F5344CB8AC3E}">
        <p14:creationId xmlns:p14="http://schemas.microsoft.com/office/powerpoint/2010/main" val="199171622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1"/>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280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Objective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9AB473D5-9FEC-4DEB-9DA1-E6656C65CEE9}"/>
              </a:ext>
            </a:extLst>
          </p:cNvPr>
          <p:cNvGrpSpPr/>
          <p:nvPr userDrawn="1"/>
        </p:nvGrpSpPr>
        <p:grpSpPr>
          <a:xfrm>
            <a:off x="9448800" y="3124201"/>
            <a:ext cx="1801366" cy="2323914"/>
            <a:chOff x="6442193" y="3927459"/>
            <a:chExt cx="1837488" cy="2370514"/>
          </a:xfrm>
        </p:grpSpPr>
        <p:sp>
          <p:nvSpPr>
            <p:cNvPr id="25" name="Rectangle 17">
              <a:extLst>
                <a:ext uri="{FF2B5EF4-FFF2-40B4-BE49-F238E27FC236}">
                  <a16:creationId xmlns:a16="http://schemas.microsoft.com/office/drawing/2014/main" id="{09A85490-7A62-4E50-86C8-DDEB58E09606}"/>
                </a:ext>
              </a:extLst>
            </p:cNvPr>
            <p:cNvSpPr>
              <a:spLocks noChangeArrowheads="1"/>
            </p:cNvSpPr>
            <p:nvPr/>
          </p:nvSpPr>
          <p:spPr bwMode="auto">
            <a:xfrm>
              <a:off x="6442193" y="3927459"/>
              <a:ext cx="1837488" cy="2370514"/>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6" name="Rectangle 18">
              <a:extLst>
                <a:ext uri="{FF2B5EF4-FFF2-40B4-BE49-F238E27FC236}">
                  <a16:creationId xmlns:a16="http://schemas.microsoft.com/office/drawing/2014/main" id="{EBFB9D2E-DA78-4BA0-ABA0-30FB4FEAE0DE}"/>
                </a:ext>
              </a:extLst>
            </p:cNvPr>
            <p:cNvSpPr>
              <a:spLocks noChangeArrowheads="1"/>
            </p:cNvSpPr>
            <p:nvPr/>
          </p:nvSpPr>
          <p:spPr bwMode="auto">
            <a:xfrm>
              <a:off x="6442193" y="3927459"/>
              <a:ext cx="1837488" cy="2370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7" name="Freeform 115">
              <a:extLst>
                <a:ext uri="{FF2B5EF4-FFF2-40B4-BE49-F238E27FC236}">
                  <a16:creationId xmlns:a16="http://schemas.microsoft.com/office/drawing/2014/main" id="{91966C13-F44C-43AC-8B15-4533C03AAE63}"/>
                </a:ext>
              </a:extLst>
            </p:cNvPr>
            <p:cNvSpPr>
              <a:spLocks noEditPoints="1"/>
            </p:cNvSpPr>
            <p:nvPr/>
          </p:nvSpPr>
          <p:spPr bwMode="auto">
            <a:xfrm>
              <a:off x="6910505" y="4213555"/>
              <a:ext cx="822528" cy="819122"/>
            </a:xfrm>
            <a:custGeom>
              <a:avLst/>
              <a:gdLst>
                <a:gd name="T0" fmla="*/ 129 w 258"/>
                <a:gd name="T1" fmla="*/ 220 h 258"/>
                <a:gd name="T2" fmla="*/ 38 w 258"/>
                <a:gd name="T3" fmla="*/ 129 h 258"/>
                <a:gd name="T4" fmla="*/ 129 w 258"/>
                <a:gd name="T5" fmla="*/ 37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79"/>
                    <a:pt x="38" y="129"/>
                  </a:cubicBezTo>
                  <a:cubicBezTo>
                    <a:pt x="38" y="78"/>
                    <a:pt x="79" y="37"/>
                    <a:pt x="129" y="37"/>
                  </a:cubicBezTo>
                  <a:cubicBezTo>
                    <a:pt x="180" y="37"/>
                    <a:pt x="221" y="78"/>
                    <a:pt x="221" y="129"/>
                  </a:cubicBezTo>
                  <a:cubicBezTo>
                    <a:pt x="221" y="179"/>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5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8" name="Oval 116">
              <a:extLst>
                <a:ext uri="{FF2B5EF4-FFF2-40B4-BE49-F238E27FC236}">
                  <a16:creationId xmlns:a16="http://schemas.microsoft.com/office/drawing/2014/main" id="{53DF3AF6-B67B-4047-AFD4-E19E4E5F25E8}"/>
                </a:ext>
              </a:extLst>
            </p:cNvPr>
            <p:cNvSpPr>
              <a:spLocks noChangeArrowheads="1"/>
            </p:cNvSpPr>
            <p:nvPr/>
          </p:nvSpPr>
          <p:spPr bwMode="auto">
            <a:xfrm>
              <a:off x="7033118" y="4331060"/>
              <a:ext cx="582410" cy="580708"/>
            </a:xfrm>
            <a:prstGeom prst="ellipse">
              <a:avLst/>
            </a:prstGeom>
            <a:solidFill>
              <a:srgbClr val="C5E2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29" name="Rectangle 117">
              <a:extLst>
                <a:ext uri="{FF2B5EF4-FFF2-40B4-BE49-F238E27FC236}">
                  <a16:creationId xmlns:a16="http://schemas.microsoft.com/office/drawing/2014/main" id="{C519CDD8-C45E-42DB-AEFC-84A32C82898C}"/>
                </a:ext>
              </a:extLst>
            </p:cNvPr>
            <p:cNvSpPr>
              <a:spLocks noChangeArrowheads="1"/>
            </p:cNvSpPr>
            <p:nvPr/>
          </p:nvSpPr>
          <p:spPr bwMode="auto">
            <a:xfrm>
              <a:off x="7322620" y="4889629"/>
              <a:ext cx="3406" cy="1312979"/>
            </a:xfrm>
            <a:prstGeom prst="rect">
              <a:avLst/>
            </a:prstGeom>
            <a:solidFill>
              <a:srgbClr val="00363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0" name="Freeform 118">
              <a:extLst>
                <a:ext uri="{FF2B5EF4-FFF2-40B4-BE49-F238E27FC236}">
                  <a16:creationId xmlns:a16="http://schemas.microsoft.com/office/drawing/2014/main" id="{5F869E08-B777-4EE5-AE62-519D226AAB14}"/>
                </a:ext>
              </a:extLst>
            </p:cNvPr>
            <p:cNvSpPr>
              <a:spLocks/>
            </p:cNvSpPr>
            <p:nvPr/>
          </p:nvSpPr>
          <p:spPr bwMode="auto">
            <a:xfrm>
              <a:off x="7184681" y="5695127"/>
              <a:ext cx="349106" cy="396789"/>
            </a:xfrm>
            <a:custGeom>
              <a:avLst/>
              <a:gdLst>
                <a:gd name="T0" fmla="*/ 2 w 109"/>
                <a:gd name="T1" fmla="*/ 39 h 125"/>
                <a:gd name="T2" fmla="*/ 4 w 109"/>
                <a:gd name="T3" fmla="*/ 48 h 125"/>
                <a:gd name="T4" fmla="*/ 21 w 109"/>
                <a:gd name="T5" fmla="*/ 68 h 125"/>
                <a:gd name="T6" fmla="*/ 13 w 109"/>
                <a:gd name="T7" fmla="*/ 60 h 125"/>
                <a:gd name="T8" fmla="*/ 6 w 109"/>
                <a:gd name="T9" fmla="*/ 60 h 125"/>
                <a:gd name="T10" fmla="*/ 10 w 109"/>
                <a:gd name="T11" fmla="*/ 71 h 125"/>
                <a:gd name="T12" fmla="*/ 25 w 109"/>
                <a:gd name="T13" fmla="*/ 83 h 125"/>
                <a:gd name="T14" fmla="*/ 78 w 109"/>
                <a:gd name="T15" fmla="*/ 120 h 125"/>
                <a:gd name="T16" fmla="*/ 81 w 109"/>
                <a:gd name="T17" fmla="*/ 125 h 125"/>
                <a:gd name="T18" fmla="*/ 109 w 109"/>
                <a:gd name="T19" fmla="*/ 105 h 125"/>
                <a:gd name="T20" fmla="*/ 88 w 109"/>
                <a:gd name="T21" fmla="*/ 46 h 125"/>
                <a:gd name="T22" fmla="*/ 77 w 109"/>
                <a:gd name="T23" fmla="*/ 31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1 h 125"/>
                <a:gd name="T50" fmla="*/ 18 w 109"/>
                <a:gd name="T51" fmla="*/ 32 h 125"/>
                <a:gd name="T52" fmla="*/ 10 w 109"/>
                <a:gd name="T53" fmla="*/ 29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1"/>
                    <a:pt x="1" y="45"/>
                    <a:pt x="4" y="48"/>
                  </a:cubicBezTo>
                  <a:cubicBezTo>
                    <a:pt x="21" y="68"/>
                    <a:pt x="21" y="68"/>
                    <a:pt x="21" y="68"/>
                  </a:cubicBezTo>
                  <a:cubicBezTo>
                    <a:pt x="13" y="60"/>
                    <a:pt x="13" y="60"/>
                    <a:pt x="13" y="60"/>
                  </a:cubicBezTo>
                  <a:cubicBezTo>
                    <a:pt x="10" y="58"/>
                    <a:pt x="8" y="58"/>
                    <a:pt x="6" y="60"/>
                  </a:cubicBezTo>
                  <a:cubicBezTo>
                    <a:pt x="5" y="63"/>
                    <a:pt x="7" y="68"/>
                    <a:pt x="10" y="71"/>
                  </a:cubicBezTo>
                  <a:cubicBezTo>
                    <a:pt x="25" y="83"/>
                    <a:pt x="25" y="83"/>
                    <a:pt x="25" y="83"/>
                  </a:cubicBezTo>
                  <a:cubicBezTo>
                    <a:pt x="44" y="100"/>
                    <a:pt x="66" y="104"/>
                    <a:pt x="78" y="120"/>
                  </a:cubicBezTo>
                  <a:cubicBezTo>
                    <a:pt x="81" y="125"/>
                    <a:pt x="81" y="125"/>
                    <a:pt x="81" y="125"/>
                  </a:cubicBezTo>
                  <a:cubicBezTo>
                    <a:pt x="109" y="105"/>
                    <a:pt x="109" y="105"/>
                    <a:pt x="109" y="105"/>
                  </a:cubicBezTo>
                  <a:cubicBezTo>
                    <a:pt x="94" y="64"/>
                    <a:pt x="89" y="50"/>
                    <a:pt x="88" y="46"/>
                  </a:cubicBezTo>
                  <a:cubicBezTo>
                    <a:pt x="86" y="42"/>
                    <a:pt x="80" y="34"/>
                    <a:pt x="77" y="31"/>
                  </a:cubicBezTo>
                  <a:cubicBezTo>
                    <a:pt x="51" y="9"/>
                    <a:pt x="51" y="9"/>
                    <a:pt x="51" y="9"/>
                  </a:cubicBezTo>
                  <a:cubicBezTo>
                    <a:pt x="50" y="7"/>
                    <a:pt x="49" y="7"/>
                    <a:pt x="48" y="9"/>
                  </a:cubicBezTo>
                  <a:cubicBezTo>
                    <a:pt x="45" y="15"/>
                    <a:pt x="47" y="20"/>
                    <a:pt x="51" y="26"/>
                  </a:cubicBezTo>
                  <a:cubicBezTo>
                    <a:pt x="56" y="33"/>
                    <a:pt x="61" y="32"/>
                    <a:pt x="61" y="32"/>
                  </a:cubicBezTo>
                  <a:cubicBezTo>
                    <a:pt x="67" y="40"/>
                    <a:pt x="70" y="51"/>
                    <a:pt x="66" y="56"/>
                  </a:cubicBezTo>
                  <a:cubicBezTo>
                    <a:pt x="55" y="65"/>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6"/>
                    <a:pt x="14" y="23"/>
                    <a:pt x="17" y="29"/>
                  </a:cubicBezTo>
                  <a:cubicBezTo>
                    <a:pt x="31" y="51"/>
                    <a:pt x="31" y="51"/>
                    <a:pt x="31" y="51"/>
                  </a:cubicBezTo>
                  <a:cubicBezTo>
                    <a:pt x="18" y="32"/>
                    <a:pt x="18" y="32"/>
                    <a:pt x="18" y="32"/>
                  </a:cubicBezTo>
                  <a:cubicBezTo>
                    <a:pt x="16" y="28"/>
                    <a:pt x="12" y="27"/>
                    <a:pt x="10" y="29"/>
                  </a:cubicBezTo>
                  <a:cubicBezTo>
                    <a:pt x="8" y="31"/>
                    <a:pt x="8" y="35"/>
                    <a:pt x="11" y="38"/>
                  </a:cubicBezTo>
                  <a:cubicBezTo>
                    <a:pt x="25" y="59"/>
                    <a:pt x="25" y="59"/>
                    <a:pt x="25" y="59"/>
                  </a:cubicBezTo>
                  <a:cubicBezTo>
                    <a:pt x="10" y="40"/>
                    <a:pt x="10" y="40"/>
                    <a:pt x="10" y="40"/>
                  </a:cubicBezTo>
                  <a:cubicBezTo>
                    <a:pt x="7" y="37"/>
                    <a:pt x="4" y="36"/>
                    <a:pt x="2" y="39"/>
                  </a:cubicBezTo>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1" name="Freeform 119">
              <a:extLst>
                <a:ext uri="{FF2B5EF4-FFF2-40B4-BE49-F238E27FC236}">
                  <a16:creationId xmlns:a16="http://schemas.microsoft.com/office/drawing/2014/main" id="{4D277B52-2458-4C95-8D36-9C0DA0C0D6EF}"/>
                </a:ext>
              </a:extLst>
            </p:cNvPr>
            <p:cNvSpPr>
              <a:spLocks/>
            </p:cNvSpPr>
            <p:nvPr/>
          </p:nvSpPr>
          <p:spPr bwMode="auto">
            <a:xfrm>
              <a:off x="7433313" y="6062965"/>
              <a:ext cx="246929" cy="224790"/>
            </a:xfrm>
            <a:custGeom>
              <a:avLst/>
              <a:gdLst>
                <a:gd name="T0" fmla="*/ 25 w 145"/>
                <a:gd name="T1" fmla="*/ 132 h 132"/>
                <a:gd name="T2" fmla="*/ 145 w 145"/>
                <a:gd name="T3" fmla="*/ 132 h 132"/>
                <a:gd name="T4" fmla="*/ 77 w 145"/>
                <a:gd name="T5" fmla="*/ 0 h 132"/>
                <a:gd name="T6" fmla="*/ 0 w 145"/>
                <a:gd name="T7" fmla="*/ 52 h 132"/>
                <a:gd name="T8" fmla="*/ 25 w 145"/>
                <a:gd name="T9" fmla="*/ 132 h 132"/>
              </a:gdLst>
              <a:ahLst/>
              <a:cxnLst>
                <a:cxn ang="0">
                  <a:pos x="T0" y="T1"/>
                </a:cxn>
                <a:cxn ang="0">
                  <a:pos x="T2" y="T3"/>
                </a:cxn>
                <a:cxn ang="0">
                  <a:pos x="T4" y="T5"/>
                </a:cxn>
                <a:cxn ang="0">
                  <a:pos x="T6" y="T7"/>
                </a:cxn>
                <a:cxn ang="0">
                  <a:pos x="T8" y="T9"/>
                </a:cxn>
              </a:cxnLst>
              <a:rect l="0" t="0" r="r" b="b"/>
              <a:pathLst>
                <a:path w="145" h="132">
                  <a:moveTo>
                    <a:pt x="25" y="132"/>
                  </a:moveTo>
                  <a:lnTo>
                    <a:pt x="145" y="132"/>
                  </a:lnTo>
                  <a:lnTo>
                    <a:pt x="77" y="0"/>
                  </a:lnTo>
                  <a:lnTo>
                    <a:pt x="0" y="52"/>
                  </a:lnTo>
                  <a:lnTo>
                    <a:pt x="25" y="132"/>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2" name="Freeform 120">
              <a:extLst>
                <a:ext uri="{FF2B5EF4-FFF2-40B4-BE49-F238E27FC236}">
                  <a16:creationId xmlns:a16="http://schemas.microsoft.com/office/drawing/2014/main" id="{27E3DEBF-3C2B-4907-A8F5-601B1E860310}"/>
                </a:ext>
              </a:extLst>
            </p:cNvPr>
            <p:cNvSpPr>
              <a:spLocks/>
            </p:cNvSpPr>
            <p:nvPr/>
          </p:nvSpPr>
          <p:spPr bwMode="auto">
            <a:xfrm>
              <a:off x="7417986" y="6022094"/>
              <a:ext cx="143048" cy="126019"/>
            </a:xfrm>
            <a:custGeom>
              <a:avLst/>
              <a:gdLst>
                <a:gd name="T0" fmla="*/ 0 w 84"/>
                <a:gd name="T1" fmla="*/ 50 h 74"/>
                <a:gd name="T2" fmla="*/ 13 w 84"/>
                <a:gd name="T3" fmla="*/ 74 h 74"/>
                <a:gd name="T4" fmla="*/ 84 w 84"/>
                <a:gd name="T5" fmla="*/ 26 h 74"/>
                <a:gd name="T6" fmla="*/ 71 w 84"/>
                <a:gd name="T7" fmla="*/ 0 h 74"/>
                <a:gd name="T8" fmla="*/ 0 w 84"/>
                <a:gd name="T9" fmla="*/ 50 h 74"/>
              </a:gdLst>
              <a:ahLst/>
              <a:cxnLst>
                <a:cxn ang="0">
                  <a:pos x="T0" y="T1"/>
                </a:cxn>
                <a:cxn ang="0">
                  <a:pos x="T2" y="T3"/>
                </a:cxn>
                <a:cxn ang="0">
                  <a:pos x="T4" y="T5"/>
                </a:cxn>
                <a:cxn ang="0">
                  <a:pos x="T6" y="T7"/>
                </a:cxn>
                <a:cxn ang="0">
                  <a:pos x="T8" y="T9"/>
                </a:cxn>
              </a:cxnLst>
              <a:rect l="0" t="0" r="r" b="b"/>
              <a:pathLst>
                <a:path w="84" h="74">
                  <a:moveTo>
                    <a:pt x="0" y="50"/>
                  </a:moveTo>
                  <a:lnTo>
                    <a:pt x="13" y="74"/>
                  </a:lnTo>
                  <a:lnTo>
                    <a:pt x="84" y="26"/>
                  </a:lnTo>
                  <a:lnTo>
                    <a:pt x="71" y="0"/>
                  </a:lnTo>
                  <a:lnTo>
                    <a:pt x="0" y="5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3" name="Freeform 121">
              <a:extLst>
                <a:ext uri="{FF2B5EF4-FFF2-40B4-BE49-F238E27FC236}">
                  <a16:creationId xmlns:a16="http://schemas.microsoft.com/office/drawing/2014/main" id="{79DE3FD7-53D3-4FF8-B484-3DC913A640EF}"/>
                </a:ext>
              </a:extLst>
            </p:cNvPr>
            <p:cNvSpPr>
              <a:spLocks/>
            </p:cNvSpPr>
            <p:nvPr/>
          </p:nvSpPr>
          <p:spPr bwMode="auto">
            <a:xfrm>
              <a:off x="7268126" y="5695127"/>
              <a:ext cx="28951" cy="25545"/>
            </a:xfrm>
            <a:custGeom>
              <a:avLst/>
              <a:gdLst>
                <a:gd name="T0" fmla="*/ 9 w 9"/>
                <a:gd name="T1" fmla="*/ 0 h 8"/>
                <a:gd name="T2" fmla="*/ 2 w 9"/>
                <a:gd name="T3" fmla="*/ 7 h 8"/>
                <a:gd name="T4" fmla="*/ 0 w 9"/>
                <a:gd name="T5" fmla="*/ 7 h 8"/>
                <a:gd name="T6" fmla="*/ 9 w 9"/>
                <a:gd name="T7" fmla="*/ 0 h 8"/>
              </a:gdLst>
              <a:ahLst/>
              <a:cxnLst>
                <a:cxn ang="0">
                  <a:pos x="T0" y="T1"/>
                </a:cxn>
                <a:cxn ang="0">
                  <a:pos x="T2" y="T3"/>
                </a:cxn>
                <a:cxn ang="0">
                  <a:pos x="T4" y="T5"/>
                </a:cxn>
                <a:cxn ang="0">
                  <a:pos x="T6" y="T7"/>
                </a:cxn>
              </a:cxnLst>
              <a:rect l="0" t="0" r="r" b="b"/>
              <a:pathLst>
                <a:path w="9" h="8">
                  <a:moveTo>
                    <a:pt x="9" y="0"/>
                  </a:moveTo>
                  <a:cubicBezTo>
                    <a:pt x="2" y="7"/>
                    <a:pt x="2" y="7"/>
                    <a:pt x="2" y="7"/>
                  </a:cubicBezTo>
                  <a:cubicBezTo>
                    <a:pt x="1" y="8"/>
                    <a:pt x="0" y="8"/>
                    <a:pt x="0" y="7"/>
                  </a:cubicBezTo>
                  <a:cubicBezTo>
                    <a:pt x="9" y="0"/>
                    <a:pt x="9" y="0"/>
                    <a:pt x="9" y="0"/>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4" name="Freeform 122">
              <a:extLst>
                <a:ext uri="{FF2B5EF4-FFF2-40B4-BE49-F238E27FC236}">
                  <a16:creationId xmlns:a16="http://schemas.microsoft.com/office/drawing/2014/main" id="{D8581015-8A1E-4898-8B0C-23D9684E2ABD}"/>
                </a:ext>
              </a:extLst>
            </p:cNvPr>
            <p:cNvSpPr>
              <a:spLocks/>
            </p:cNvSpPr>
            <p:nvPr/>
          </p:nvSpPr>
          <p:spPr bwMode="auto">
            <a:xfrm>
              <a:off x="7341353" y="5717266"/>
              <a:ext cx="35763" cy="32357"/>
            </a:xfrm>
            <a:custGeom>
              <a:avLst/>
              <a:gdLst>
                <a:gd name="T0" fmla="*/ 1 w 11"/>
                <a:gd name="T1" fmla="*/ 1 h 10"/>
                <a:gd name="T2" fmla="*/ 8 w 11"/>
                <a:gd name="T3" fmla="*/ 10 h 10"/>
                <a:gd name="T4" fmla="*/ 11 w 11"/>
                <a:gd name="T5" fmla="*/ 9 h 10"/>
                <a:gd name="T6" fmla="*/ 1 w 11"/>
                <a:gd name="T7" fmla="*/ 0 h 10"/>
                <a:gd name="T8" fmla="*/ 1 w 11"/>
                <a:gd name="T9" fmla="*/ 1 h 10"/>
              </a:gdLst>
              <a:ahLst/>
              <a:cxnLst>
                <a:cxn ang="0">
                  <a:pos x="T0" y="T1"/>
                </a:cxn>
                <a:cxn ang="0">
                  <a:pos x="T2" y="T3"/>
                </a:cxn>
                <a:cxn ang="0">
                  <a:pos x="T4" y="T5"/>
                </a:cxn>
                <a:cxn ang="0">
                  <a:pos x="T6" y="T7"/>
                </a:cxn>
                <a:cxn ang="0">
                  <a:pos x="T8" y="T9"/>
                </a:cxn>
              </a:cxnLst>
              <a:rect l="0" t="0" r="r" b="b"/>
              <a:pathLst>
                <a:path w="11" h="10">
                  <a:moveTo>
                    <a:pt x="1" y="1"/>
                  </a:moveTo>
                  <a:cubicBezTo>
                    <a:pt x="8" y="10"/>
                    <a:pt x="8" y="10"/>
                    <a:pt x="8" y="10"/>
                  </a:cubicBezTo>
                  <a:cubicBezTo>
                    <a:pt x="9" y="10"/>
                    <a:pt x="10" y="10"/>
                    <a:pt x="11" y="9"/>
                  </a:cubicBezTo>
                  <a:cubicBezTo>
                    <a:pt x="1" y="0"/>
                    <a:pt x="1" y="0"/>
                    <a:pt x="1" y="0"/>
                  </a:cubicBezTo>
                  <a:cubicBezTo>
                    <a:pt x="0" y="0"/>
                    <a:pt x="0" y="1"/>
                    <a:pt x="1" y="1"/>
                  </a:cubicBezTo>
                  <a:close/>
                </a:path>
              </a:pathLst>
            </a:custGeom>
            <a:solidFill>
              <a:srgbClr val="B18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5" name="Freeform 123">
              <a:extLst>
                <a:ext uri="{FF2B5EF4-FFF2-40B4-BE49-F238E27FC236}">
                  <a16:creationId xmlns:a16="http://schemas.microsoft.com/office/drawing/2014/main" id="{2756DE8C-5876-428D-A7B3-FB2D96641731}"/>
                </a:ext>
              </a:extLst>
            </p:cNvPr>
            <p:cNvSpPr>
              <a:spLocks/>
            </p:cNvSpPr>
            <p:nvPr/>
          </p:nvSpPr>
          <p:spPr bwMode="auto">
            <a:xfrm>
              <a:off x="7411174" y="6069777"/>
              <a:ext cx="25545" cy="22139"/>
            </a:xfrm>
            <a:custGeom>
              <a:avLst/>
              <a:gdLst>
                <a:gd name="T0" fmla="*/ 4 w 8"/>
                <a:gd name="T1" fmla="*/ 7 h 7"/>
                <a:gd name="T2" fmla="*/ 7 w 8"/>
                <a:gd name="T3" fmla="*/ 6 h 7"/>
                <a:gd name="T4" fmla="*/ 8 w 8"/>
                <a:gd name="T5" fmla="*/ 3 h 7"/>
                <a:gd name="T6" fmla="*/ 7 w 8"/>
                <a:gd name="T7" fmla="*/ 1 h 7"/>
                <a:gd name="T8" fmla="*/ 4 w 8"/>
                <a:gd name="T9" fmla="*/ 0 h 7"/>
                <a:gd name="T10" fmla="*/ 2 w 8"/>
                <a:gd name="T11" fmla="*/ 1 h 7"/>
                <a:gd name="T12" fmla="*/ 0 w 8"/>
                <a:gd name="T13" fmla="*/ 3 h 7"/>
                <a:gd name="T14" fmla="*/ 2 w 8"/>
                <a:gd name="T15" fmla="*/ 6 h 7"/>
                <a:gd name="T16" fmla="*/ 4 w 8"/>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7">
                  <a:moveTo>
                    <a:pt x="4" y="7"/>
                  </a:moveTo>
                  <a:cubicBezTo>
                    <a:pt x="5" y="7"/>
                    <a:pt x="6" y="7"/>
                    <a:pt x="7" y="6"/>
                  </a:cubicBezTo>
                  <a:cubicBezTo>
                    <a:pt x="8" y="5"/>
                    <a:pt x="8" y="4"/>
                    <a:pt x="8" y="3"/>
                  </a:cubicBezTo>
                  <a:cubicBezTo>
                    <a:pt x="8" y="2"/>
                    <a:pt x="8" y="1"/>
                    <a:pt x="7" y="1"/>
                  </a:cubicBezTo>
                  <a:cubicBezTo>
                    <a:pt x="6" y="0"/>
                    <a:pt x="5" y="0"/>
                    <a:pt x="4" y="0"/>
                  </a:cubicBezTo>
                  <a:cubicBezTo>
                    <a:pt x="3" y="0"/>
                    <a:pt x="2" y="0"/>
                    <a:pt x="2" y="1"/>
                  </a:cubicBezTo>
                  <a:cubicBezTo>
                    <a:pt x="1" y="1"/>
                    <a:pt x="0" y="2"/>
                    <a:pt x="0" y="3"/>
                  </a:cubicBezTo>
                  <a:cubicBezTo>
                    <a:pt x="0" y="4"/>
                    <a:pt x="1" y="5"/>
                    <a:pt x="2" y="6"/>
                  </a:cubicBezTo>
                  <a:cubicBezTo>
                    <a:pt x="2" y="7"/>
                    <a:pt x="3" y="7"/>
                    <a:pt x="4" y="7"/>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6" name="Freeform 124">
              <a:extLst>
                <a:ext uri="{FF2B5EF4-FFF2-40B4-BE49-F238E27FC236}">
                  <a16:creationId xmlns:a16="http://schemas.microsoft.com/office/drawing/2014/main" id="{17623555-C4AA-4378-8B46-EDD7DD0CD561}"/>
                </a:ext>
              </a:extLst>
            </p:cNvPr>
            <p:cNvSpPr>
              <a:spLocks noEditPoints="1"/>
            </p:cNvSpPr>
            <p:nvPr/>
          </p:nvSpPr>
          <p:spPr bwMode="auto">
            <a:xfrm>
              <a:off x="7433313" y="5999956"/>
              <a:ext cx="90257" cy="78336"/>
            </a:xfrm>
            <a:custGeom>
              <a:avLst/>
              <a:gdLst>
                <a:gd name="T0" fmla="*/ 26 w 28"/>
                <a:gd name="T1" fmla="*/ 8 h 25"/>
                <a:gd name="T2" fmla="*/ 26 w 28"/>
                <a:gd name="T3" fmla="*/ 8 h 25"/>
                <a:gd name="T4" fmla="*/ 27 w 28"/>
                <a:gd name="T5" fmla="*/ 3 h 25"/>
                <a:gd name="T6" fmla="*/ 22 w 28"/>
                <a:gd name="T7" fmla="*/ 1 h 25"/>
                <a:gd name="T8" fmla="*/ 22 w 28"/>
                <a:gd name="T9" fmla="*/ 1 h 25"/>
                <a:gd name="T10" fmla="*/ 20 w 28"/>
                <a:gd name="T11" fmla="*/ 6 h 25"/>
                <a:gd name="T12" fmla="*/ 26 w 28"/>
                <a:gd name="T13" fmla="*/ 8 h 25"/>
                <a:gd name="T14" fmla="*/ 19 w 28"/>
                <a:gd name="T15" fmla="*/ 12 h 25"/>
                <a:gd name="T16" fmla="*/ 19 w 28"/>
                <a:gd name="T17" fmla="*/ 12 h 25"/>
                <a:gd name="T18" fmla="*/ 20 w 28"/>
                <a:gd name="T19" fmla="*/ 7 h 25"/>
                <a:gd name="T20" fmla="*/ 15 w 28"/>
                <a:gd name="T21" fmla="*/ 6 h 25"/>
                <a:gd name="T22" fmla="*/ 14 w 28"/>
                <a:gd name="T23" fmla="*/ 12 h 25"/>
                <a:gd name="T24" fmla="*/ 19 w 28"/>
                <a:gd name="T25" fmla="*/ 12 h 25"/>
                <a:gd name="T26" fmla="*/ 13 w 28"/>
                <a:gd name="T27" fmla="*/ 18 h 25"/>
                <a:gd name="T28" fmla="*/ 13 w 28"/>
                <a:gd name="T29" fmla="*/ 18 h 25"/>
                <a:gd name="T30" fmla="*/ 13 w 28"/>
                <a:gd name="T31" fmla="*/ 12 h 25"/>
                <a:gd name="T32" fmla="*/ 8 w 28"/>
                <a:gd name="T33" fmla="*/ 12 h 25"/>
                <a:gd name="T34" fmla="*/ 8 w 28"/>
                <a:gd name="T35" fmla="*/ 12 h 25"/>
                <a:gd name="T36" fmla="*/ 7 w 28"/>
                <a:gd name="T37" fmla="*/ 17 h 25"/>
                <a:gd name="T38" fmla="*/ 13 w 28"/>
                <a:gd name="T39" fmla="*/ 18 h 25"/>
                <a:gd name="T40" fmla="*/ 7 w 28"/>
                <a:gd name="T41" fmla="*/ 23 h 25"/>
                <a:gd name="T42" fmla="*/ 7 w 28"/>
                <a:gd name="T43" fmla="*/ 23 h 25"/>
                <a:gd name="T44" fmla="*/ 7 w 28"/>
                <a:gd name="T45" fmla="*/ 18 h 25"/>
                <a:gd name="T46" fmla="*/ 2 w 28"/>
                <a:gd name="T47" fmla="*/ 17 h 25"/>
                <a:gd name="T48" fmla="*/ 2 w 28"/>
                <a:gd name="T49" fmla="*/ 17 h 25"/>
                <a:gd name="T50" fmla="*/ 1 w 28"/>
                <a:gd name="T51" fmla="*/ 23 h 25"/>
                <a:gd name="T52" fmla="*/ 7 w 2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5">
                  <a:moveTo>
                    <a:pt x="26" y="8"/>
                  </a:moveTo>
                  <a:cubicBezTo>
                    <a:pt x="26" y="8"/>
                    <a:pt x="26" y="8"/>
                    <a:pt x="26" y="8"/>
                  </a:cubicBezTo>
                  <a:cubicBezTo>
                    <a:pt x="28" y="7"/>
                    <a:pt x="28" y="5"/>
                    <a:pt x="27" y="3"/>
                  </a:cubicBezTo>
                  <a:cubicBezTo>
                    <a:pt x="26" y="1"/>
                    <a:pt x="24" y="0"/>
                    <a:pt x="22" y="1"/>
                  </a:cubicBezTo>
                  <a:cubicBezTo>
                    <a:pt x="22" y="1"/>
                    <a:pt x="22" y="1"/>
                    <a:pt x="22" y="1"/>
                  </a:cubicBezTo>
                  <a:cubicBezTo>
                    <a:pt x="20" y="2"/>
                    <a:pt x="19" y="5"/>
                    <a:pt x="20" y="6"/>
                  </a:cubicBezTo>
                  <a:cubicBezTo>
                    <a:pt x="22" y="8"/>
                    <a:pt x="24" y="9"/>
                    <a:pt x="26" y="8"/>
                  </a:cubicBezTo>
                  <a:close/>
                  <a:moveTo>
                    <a:pt x="19" y="12"/>
                  </a:moveTo>
                  <a:cubicBezTo>
                    <a:pt x="19" y="12"/>
                    <a:pt x="19" y="12"/>
                    <a:pt x="19" y="12"/>
                  </a:cubicBezTo>
                  <a:cubicBezTo>
                    <a:pt x="21" y="11"/>
                    <a:pt x="21" y="9"/>
                    <a:pt x="20" y="7"/>
                  </a:cubicBezTo>
                  <a:cubicBezTo>
                    <a:pt x="19" y="5"/>
                    <a:pt x="16" y="5"/>
                    <a:pt x="15" y="6"/>
                  </a:cubicBezTo>
                  <a:cubicBezTo>
                    <a:pt x="13" y="8"/>
                    <a:pt x="13" y="10"/>
                    <a:pt x="14" y="12"/>
                  </a:cubicBezTo>
                  <a:cubicBezTo>
                    <a:pt x="15" y="13"/>
                    <a:pt x="18" y="14"/>
                    <a:pt x="19" y="12"/>
                  </a:cubicBezTo>
                  <a:close/>
                  <a:moveTo>
                    <a:pt x="13" y="18"/>
                  </a:moveTo>
                  <a:cubicBezTo>
                    <a:pt x="13" y="18"/>
                    <a:pt x="13" y="18"/>
                    <a:pt x="13" y="18"/>
                  </a:cubicBezTo>
                  <a:cubicBezTo>
                    <a:pt x="15" y="16"/>
                    <a:pt x="15" y="14"/>
                    <a:pt x="13" y="12"/>
                  </a:cubicBezTo>
                  <a:cubicBezTo>
                    <a:pt x="12" y="11"/>
                    <a:pt x="9" y="10"/>
                    <a:pt x="8" y="12"/>
                  </a:cubicBezTo>
                  <a:cubicBezTo>
                    <a:pt x="8" y="12"/>
                    <a:pt x="8" y="12"/>
                    <a:pt x="8" y="12"/>
                  </a:cubicBezTo>
                  <a:cubicBezTo>
                    <a:pt x="6" y="13"/>
                    <a:pt x="6" y="16"/>
                    <a:pt x="7" y="17"/>
                  </a:cubicBezTo>
                  <a:cubicBezTo>
                    <a:pt x="9" y="19"/>
                    <a:pt x="11" y="19"/>
                    <a:pt x="13" y="18"/>
                  </a:cubicBezTo>
                  <a:close/>
                  <a:moveTo>
                    <a:pt x="7" y="23"/>
                  </a:moveTo>
                  <a:cubicBezTo>
                    <a:pt x="7" y="23"/>
                    <a:pt x="7" y="23"/>
                    <a:pt x="7" y="23"/>
                  </a:cubicBezTo>
                  <a:cubicBezTo>
                    <a:pt x="8" y="22"/>
                    <a:pt x="8" y="19"/>
                    <a:pt x="7" y="18"/>
                  </a:cubicBezTo>
                  <a:cubicBezTo>
                    <a:pt x="6" y="16"/>
                    <a:pt x="3" y="16"/>
                    <a:pt x="2" y="17"/>
                  </a:cubicBezTo>
                  <a:cubicBezTo>
                    <a:pt x="2" y="17"/>
                    <a:pt x="2" y="17"/>
                    <a:pt x="2" y="17"/>
                  </a:cubicBezTo>
                  <a:cubicBezTo>
                    <a:pt x="0" y="19"/>
                    <a:pt x="0" y="21"/>
                    <a:pt x="1" y="23"/>
                  </a:cubicBezTo>
                  <a:cubicBezTo>
                    <a:pt x="3" y="24"/>
                    <a:pt x="5" y="25"/>
                    <a:pt x="7" y="23"/>
                  </a:cubicBezTo>
                  <a:close/>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7" name="Freeform 125">
              <a:extLst>
                <a:ext uri="{FF2B5EF4-FFF2-40B4-BE49-F238E27FC236}">
                  <a16:creationId xmlns:a16="http://schemas.microsoft.com/office/drawing/2014/main" id="{3E5ADAB7-87E7-456F-8ECF-04AC3B94D04B}"/>
                </a:ext>
              </a:extLst>
            </p:cNvPr>
            <p:cNvSpPr>
              <a:spLocks/>
            </p:cNvSpPr>
            <p:nvPr/>
          </p:nvSpPr>
          <p:spPr bwMode="auto">
            <a:xfrm>
              <a:off x="7523569" y="5996550"/>
              <a:ext cx="25545" cy="25545"/>
            </a:xfrm>
            <a:custGeom>
              <a:avLst/>
              <a:gdLst>
                <a:gd name="T0" fmla="*/ 4 w 8"/>
                <a:gd name="T1" fmla="*/ 8 h 8"/>
                <a:gd name="T2" fmla="*/ 7 w 8"/>
                <a:gd name="T3" fmla="*/ 6 h 8"/>
                <a:gd name="T4" fmla="*/ 8 w 8"/>
                <a:gd name="T5" fmla="*/ 4 h 8"/>
                <a:gd name="T6" fmla="*/ 7 w 8"/>
                <a:gd name="T7" fmla="*/ 1 h 8"/>
                <a:gd name="T8" fmla="*/ 4 w 8"/>
                <a:gd name="T9" fmla="*/ 0 h 8"/>
                <a:gd name="T10" fmla="*/ 1 w 8"/>
                <a:gd name="T11" fmla="*/ 1 h 8"/>
                <a:gd name="T12" fmla="*/ 0 w 8"/>
                <a:gd name="T13" fmla="*/ 4 h 8"/>
                <a:gd name="T14" fmla="*/ 1 w 8"/>
                <a:gd name="T15" fmla="*/ 6 h 8"/>
                <a:gd name="T16" fmla="*/ 4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4" y="8"/>
                  </a:moveTo>
                  <a:cubicBezTo>
                    <a:pt x="5" y="8"/>
                    <a:pt x="6" y="7"/>
                    <a:pt x="7" y="6"/>
                  </a:cubicBezTo>
                  <a:cubicBezTo>
                    <a:pt x="7" y="6"/>
                    <a:pt x="8" y="5"/>
                    <a:pt x="8" y="4"/>
                  </a:cubicBezTo>
                  <a:cubicBezTo>
                    <a:pt x="8" y="3"/>
                    <a:pt x="7" y="2"/>
                    <a:pt x="7" y="1"/>
                  </a:cubicBezTo>
                  <a:cubicBezTo>
                    <a:pt x="6" y="0"/>
                    <a:pt x="5" y="0"/>
                    <a:pt x="4" y="0"/>
                  </a:cubicBezTo>
                  <a:cubicBezTo>
                    <a:pt x="3" y="0"/>
                    <a:pt x="2" y="0"/>
                    <a:pt x="1" y="1"/>
                  </a:cubicBezTo>
                  <a:cubicBezTo>
                    <a:pt x="0" y="2"/>
                    <a:pt x="0" y="3"/>
                    <a:pt x="0" y="4"/>
                  </a:cubicBezTo>
                  <a:cubicBezTo>
                    <a:pt x="0" y="5"/>
                    <a:pt x="0" y="6"/>
                    <a:pt x="1" y="6"/>
                  </a:cubicBezTo>
                  <a:cubicBezTo>
                    <a:pt x="2" y="7"/>
                    <a:pt x="3" y="8"/>
                    <a:pt x="4" y="8"/>
                  </a:cubicBezTo>
                </a:path>
              </a:pathLst>
            </a:custGeom>
            <a:solidFill>
              <a:srgbClr val="A3BD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8" name="Freeform 209">
              <a:extLst>
                <a:ext uri="{FF2B5EF4-FFF2-40B4-BE49-F238E27FC236}">
                  <a16:creationId xmlns:a16="http://schemas.microsoft.com/office/drawing/2014/main" id="{32E088AC-CE33-4C57-9583-0B46B9AB2BFB}"/>
                </a:ext>
              </a:extLst>
            </p:cNvPr>
            <p:cNvSpPr>
              <a:spLocks/>
            </p:cNvSpPr>
            <p:nvPr/>
          </p:nvSpPr>
          <p:spPr bwMode="auto">
            <a:xfrm>
              <a:off x="7140405" y="4434940"/>
              <a:ext cx="367838" cy="463204"/>
            </a:xfrm>
            <a:custGeom>
              <a:avLst/>
              <a:gdLst>
                <a:gd name="T0" fmla="*/ 115 w 115"/>
                <a:gd name="T1" fmla="*/ 58 h 146"/>
                <a:gd name="T2" fmla="*/ 57 w 115"/>
                <a:gd name="T3" fmla="*/ 0 h 146"/>
                <a:gd name="T4" fmla="*/ 0 w 115"/>
                <a:gd name="T5" fmla="*/ 58 h 146"/>
                <a:gd name="T6" fmla="*/ 17 w 115"/>
                <a:gd name="T7" fmla="*/ 99 h 146"/>
                <a:gd name="T8" fmla="*/ 35 w 115"/>
                <a:gd name="T9" fmla="*/ 136 h 146"/>
                <a:gd name="T10" fmla="*/ 56 w 115"/>
                <a:gd name="T11" fmla="*/ 145 h 146"/>
                <a:gd name="T12" fmla="*/ 56 w 115"/>
                <a:gd name="T13" fmla="*/ 146 h 146"/>
                <a:gd name="T14" fmla="*/ 57 w 115"/>
                <a:gd name="T15" fmla="*/ 146 h 146"/>
                <a:gd name="T16" fmla="*/ 58 w 115"/>
                <a:gd name="T17" fmla="*/ 146 h 146"/>
                <a:gd name="T18" fmla="*/ 59 w 115"/>
                <a:gd name="T19" fmla="*/ 145 h 146"/>
                <a:gd name="T20" fmla="*/ 80 w 115"/>
                <a:gd name="T21" fmla="*/ 136 h 146"/>
                <a:gd name="T22" fmla="*/ 97 w 115"/>
                <a:gd name="T23" fmla="*/ 100 h 146"/>
                <a:gd name="T24" fmla="*/ 115 w 115"/>
                <a:gd name="T25" fmla="*/ 5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6">
                  <a:moveTo>
                    <a:pt x="115" y="58"/>
                  </a:moveTo>
                  <a:cubicBezTo>
                    <a:pt x="115" y="26"/>
                    <a:pt x="89" y="0"/>
                    <a:pt x="57" y="0"/>
                  </a:cubicBezTo>
                  <a:cubicBezTo>
                    <a:pt x="25" y="0"/>
                    <a:pt x="0" y="26"/>
                    <a:pt x="0" y="58"/>
                  </a:cubicBezTo>
                  <a:cubicBezTo>
                    <a:pt x="0" y="74"/>
                    <a:pt x="6" y="88"/>
                    <a:pt x="17" y="99"/>
                  </a:cubicBezTo>
                  <a:cubicBezTo>
                    <a:pt x="34" y="117"/>
                    <a:pt x="35" y="136"/>
                    <a:pt x="35" y="136"/>
                  </a:cubicBezTo>
                  <a:cubicBezTo>
                    <a:pt x="56" y="145"/>
                    <a:pt x="56" y="145"/>
                    <a:pt x="56" y="145"/>
                  </a:cubicBezTo>
                  <a:cubicBezTo>
                    <a:pt x="56" y="146"/>
                    <a:pt x="56" y="146"/>
                    <a:pt x="56" y="146"/>
                  </a:cubicBezTo>
                  <a:cubicBezTo>
                    <a:pt x="57" y="146"/>
                    <a:pt x="57" y="146"/>
                    <a:pt x="57" y="146"/>
                  </a:cubicBezTo>
                  <a:cubicBezTo>
                    <a:pt x="58" y="146"/>
                    <a:pt x="58" y="146"/>
                    <a:pt x="58" y="146"/>
                  </a:cubicBezTo>
                  <a:cubicBezTo>
                    <a:pt x="59" y="145"/>
                    <a:pt x="59" y="145"/>
                    <a:pt x="59" y="145"/>
                  </a:cubicBezTo>
                  <a:cubicBezTo>
                    <a:pt x="80" y="136"/>
                    <a:pt x="80" y="136"/>
                    <a:pt x="80" y="136"/>
                  </a:cubicBezTo>
                  <a:cubicBezTo>
                    <a:pt x="80" y="136"/>
                    <a:pt x="80" y="117"/>
                    <a:pt x="97" y="100"/>
                  </a:cubicBezTo>
                  <a:cubicBezTo>
                    <a:pt x="108" y="89"/>
                    <a:pt x="115" y="74"/>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39" name="Freeform 210">
              <a:extLst>
                <a:ext uri="{FF2B5EF4-FFF2-40B4-BE49-F238E27FC236}">
                  <a16:creationId xmlns:a16="http://schemas.microsoft.com/office/drawing/2014/main" id="{E408B9A7-9E7F-47CF-A1A3-43C511FEF29F}"/>
                </a:ext>
              </a:extLst>
            </p:cNvPr>
            <p:cNvSpPr>
              <a:spLocks noEditPoints="1"/>
            </p:cNvSpPr>
            <p:nvPr/>
          </p:nvSpPr>
          <p:spPr bwMode="auto">
            <a:xfrm>
              <a:off x="7293670" y="4504761"/>
              <a:ext cx="61306" cy="275879"/>
            </a:xfrm>
            <a:custGeom>
              <a:avLst/>
              <a:gdLst>
                <a:gd name="T0" fmla="*/ 1 w 19"/>
                <a:gd name="T1" fmla="*/ 79 h 87"/>
                <a:gd name="T2" fmla="*/ 9 w 19"/>
                <a:gd name="T3" fmla="*/ 71 h 87"/>
                <a:gd name="T4" fmla="*/ 17 w 19"/>
                <a:gd name="T5" fmla="*/ 79 h 87"/>
                <a:gd name="T6" fmla="*/ 9 w 19"/>
                <a:gd name="T7" fmla="*/ 87 h 87"/>
                <a:gd name="T8" fmla="*/ 1 w 19"/>
                <a:gd name="T9" fmla="*/ 79 h 87"/>
                <a:gd name="T10" fmla="*/ 5 w 19"/>
                <a:gd name="T11" fmla="*/ 64 h 87"/>
                <a:gd name="T12" fmla="*/ 0 w 19"/>
                <a:gd name="T13" fmla="*/ 0 h 87"/>
                <a:gd name="T14" fmla="*/ 19 w 19"/>
                <a:gd name="T15" fmla="*/ 0 h 87"/>
                <a:gd name="T16" fmla="*/ 14 w 19"/>
                <a:gd name="T17" fmla="*/ 64 h 87"/>
                <a:gd name="T18" fmla="*/ 5 w 19"/>
                <a:gd name="T19" fmla="*/ 6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87">
                  <a:moveTo>
                    <a:pt x="1" y="79"/>
                  </a:moveTo>
                  <a:cubicBezTo>
                    <a:pt x="1" y="74"/>
                    <a:pt x="5" y="71"/>
                    <a:pt x="9" y="71"/>
                  </a:cubicBezTo>
                  <a:cubicBezTo>
                    <a:pt x="14" y="71"/>
                    <a:pt x="17" y="74"/>
                    <a:pt x="17" y="79"/>
                  </a:cubicBezTo>
                  <a:cubicBezTo>
                    <a:pt x="17" y="84"/>
                    <a:pt x="14" y="87"/>
                    <a:pt x="9" y="87"/>
                  </a:cubicBezTo>
                  <a:cubicBezTo>
                    <a:pt x="5" y="87"/>
                    <a:pt x="1" y="84"/>
                    <a:pt x="1" y="79"/>
                  </a:cubicBezTo>
                  <a:close/>
                  <a:moveTo>
                    <a:pt x="5" y="64"/>
                  </a:moveTo>
                  <a:cubicBezTo>
                    <a:pt x="0" y="0"/>
                    <a:pt x="0" y="0"/>
                    <a:pt x="0" y="0"/>
                  </a:cubicBezTo>
                  <a:cubicBezTo>
                    <a:pt x="19" y="0"/>
                    <a:pt x="19" y="0"/>
                    <a:pt x="19" y="0"/>
                  </a:cubicBezTo>
                  <a:cubicBezTo>
                    <a:pt x="14" y="64"/>
                    <a:pt x="14" y="64"/>
                    <a:pt x="14" y="64"/>
                  </a:cubicBezTo>
                  <a:lnTo>
                    <a:pt x="5" y="64"/>
                  </a:lnTo>
                  <a:close/>
                </a:path>
              </a:pathLst>
            </a:custGeom>
            <a:solidFill>
              <a:srgbClr val="006E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sp>
          <p:nvSpPr>
            <p:cNvPr id="40" name="Rectangle 214">
              <a:extLst>
                <a:ext uri="{FF2B5EF4-FFF2-40B4-BE49-F238E27FC236}">
                  <a16:creationId xmlns:a16="http://schemas.microsoft.com/office/drawing/2014/main" id="{EF6A7130-5CD1-418F-80F5-236A58EBA0A6}"/>
                </a:ext>
              </a:extLst>
            </p:cNvPr>
            <p:cNvSpPr>
              <a:spLocks noChangeArrowheads="1"/>
            </p:cNvSpPr>
            <p:nvPr/>
          </p:nvSpPr>
          <p:spPr bwMode="auto">
            <a:xfrm>
              <a:off x="7252800" y="4864084"/>
              <a:ext cx="143048" cy="8514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p>
          </p:txBody>
        </p:sp>
      </p:grpSp>
      <p:sp>
        <p:nvSpPr>
          <p:cNvPr id="43" name="Text Placeholder 3">
            <a:extLst>
              <a:ext uri="{FF2B5EF4-FFF2-40B4-BE49-F238E27FC236}">
                <a16:creationId xmlns:a16="http://schemas.microsoft.com/office/drawing/2014/main" id="{BAB0F5A1-CEB1-4C1A-A0DD-FF320E2F30E3}"/>
              </a:ext>
            </a:extLst>
          </p:cNvPr>
          <p:cNvSpPr>
            <a:spLocks noGrp="1"/>
          </p:cNvSpPr>
          <p:nvPr>
            <p:ph type="body" sz="quarter" idx="10" hasCustomPrompt="1"/>
          </p:nvPr>
        </p:nvSpPr>
        <p:spPr>
          <a:xfrm>
            <a:off x="265177" y="2011680"/>
            <a:ext cx="9064366" cy="517065"/>
          </a:xfrm>
        </p:spPr>
        <p:txBody>
          <a:bodyPr wrap="square">
            <a:spAutoFit/>
          </a:bodyPr>
          <a:lstStyle>
            <a:lvl1pPr>
              <a:defRPr sz="2400"/>
            </a:lvl1pPr>
          </a:lstStyle>
          <a:p>
            <a:pPr lvl="0"/>
            <a:r>
              <a:rPr lang="en-US" dirty="0"/>
              <a:t>First level</a:t>
            </a:r>
          </a:p>
        </p:txBody>
      </p:sp>
      <p:sp>
        <p:nvSpPr>
          <p:cNvPr id="49" name="TextBox 48">
            <a:extLst>
              <a:ext uri="{FF2B5EF4-FFF2-40B4-BE49-F238E27FC236}">
                <a16:creationId xmlns:a16="http://schemas.microsoft.com/office/drawing/2014/main" id="{92A6989C-BE96-4864-86C6-EC70D470553C}"/>
              </a:ext>
            </a:extLst>
          </p:cNvPr>
          <p:cNvSpPr txBox="1"/>
          <p:nvPr userDrawn="1"/>
        </p:nvSpPr>
        <p:spPr>
          <a:xfrm>
            <a:off x="265175" y="292607"/>
            <a:ext cx="11658600" cy="896112"/>
          </a:xfrm>
          <a:prstGeom prst="rect">
            <a:avLst/>
          </a:prstGeom>
          <a:noFill/>
        </p:spPr>
        <p:txBody>
          <a:bodyPr wrap="square" lIns="146284" tIns="91427" rIns="146284" bIns="91427" rtlCol="0">
            <a:noAutofit/>
          </a:bodyPr>
          <a:lstStyle/>
          <a:p>
            <a:pPr>
              <a:lnSpc>
                <a:spcPct val="90000"/>
              </a:lnSpc>
              <a:spcAft>
                <a:spcPts val="600"/>
              </a:spcAft>
            </a:pPr>
            <a:r>
              <a:rPr lang="en-US" sz="4800" b="0" kern="1200" cap="none" spc="-100" baseline="0" dirty="0">
                <a:ln w="3175">
                  <a:noFill/>
                </a:ln>
                <a:solidFill>
                  <a:schemeClr val="accent3"/>
                </a:solidFill>
                <a:effectLst/>
                <a:latin typeface="+mj-lt"/>
                <a:ea typeface="+mn-ea"/>
                <a:cs typeface="Segoe UI" pitchFamily="34" charset="0"/>
              </a:rPr>
              <a:t>Objectives</a:t>
            </a:r>
          </a:p>
        </p:txBody>
      </p:sp>
      <p:sp>
        <p:nvSpPr>
          <p:cNvPr id="22" name="Text Placeholder 5">
            <a:extLst>
              <a:ext uri="{FF2B5EF4-FFF2-40B4-BE49-F238E27FC236}">
                <a16:creationId xmlns:a16="http://schemas.microsoft.com/office/drawing/2014/main" id="{7C7D33A1-8736-4D77-98F6-2FC67812D602}"/>
              </a:ext>
            </a:extLst>
          </p:cNvPr>
          <p:cNvSpPr>
            <a:spLocks noGrp="1"/>
          </p:cNvSpPr>
          <p:nvPr>
            <p:ph type="body" sz="quarter" idx="11"/>
          </p:nvPr>
        </p:nvSpPr>
        <p:spPr>
          <a:xfrm>
            <a:off x="269240" y="1189177"/>
            <a:ext cx="11653523" cy="572464"/>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Tree>
    <p:extLst>
      <p:ext uri="{BB962C8B-B14F-4D97-AF65-F5344CB8AC3E}">
        <p14:creationId xmlns:p14="http://schemas.microsoft.com/office/powerpoint/2010/main" val="33703006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Bullet Points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269241" y="1710608"/>
            <a:ext cx="5854029"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6245404" y="1710609"/>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3" name="Content Placeholder 32"/>
          <p:cNvSpPr>
            <a:spLocks noGrp="1"/>
          </p:cNvSpPr>
          <p:nvPr>
            <p:ph sz="quarter" idx="18"/>
          </p:nvPr>
        </p:nvSpPr>
        <p:spPr>
          <a:xfrm>
            <a:off x="8713979" y="171061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9"/>
          </p:nvPr>
        </p:nvSpPr>
        <p:spPr>
          <a:xfrm>
            <a:off x="6253382" y="4061280"/>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8718403" y="4061280"/>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387802529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itle Bullet Points 2">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wrap="square"/>
          <a:lstStyle>
            <a:lvl1pPr>
              <a:defRPr>
                <a:solidFill>
                  <a:srgbClr val="0078D7"/>
                </a:solidFill>
              </a:defRPr>
            </a:lvl1pPr>
          </a:lstStyle>
          <a:p>
            <a:r>
              <a:rPr lang="en-US"/>
              <a:t>Click to edit Master title style</a:t>
            </a:r>
            <a:endParaRPr lang="en-US" dirty="0"/>
          </a:p>
        </p:txBody>
      </p:sp>
      <p:sp>
        <p:nvSpPr>
          <p:cNvPr id="38" name="Content Placeholder 37"/>
          <p:cNvSpPr>
            <a:spLocks noGrp="1"/>
          </p:cNvSpPr>
          <p:nvPr>
            <p:ph sz="quarter" idx="21"/>
          </p:nvPr>
        </p:nvSpPr>
        <p:spPr>
          <a:xfrm>
            <a:off x="6256445" y="1710607"/>
            <a:ext cx="5672902" cy="4553806"/>
          </a:xfrm>
        </p:spPr>
        <p:txBody>
          <a:bodyPr>
            <a:noAutofit/>
          </a:bodyPr>
          <a:lstStyle>
            <a:lvl1pPr marL="0" indent="0">
              <a:buNone/>
              <a:defRPr sz="3136">
                <a:latin typeface="+mj-lt"/>
              </a:defRPr>
            </a:lvl1pPr>
          </a:lstStyle>
          <a:p>
            <a:pPr lvl="0"/>
            <a:r>
              <a:rPr lang="en-US"/>
              <a:t>Edit Master text styles</a:t>
            </a:r>
          </a:p>
        </p:txBody>
      </p:sp>
      <p:sp>
        <p:nvSpPr>
          <p:cNvPr id="12" name="Content Placeholder 32"/>
          <p:cNvSpPr>
            <a:spLocks noGrp="1"/>
          </p:cNvSpPr>
          <p:nvPr>
            <p:ph sz="quarter" idx="17"/>
          </p:nvPr>
        </p:nvSpPr>
        <p:spPr>
          <a:xfrm>
            <a:off x="1315067" y="1710608"/>
            <a:ext cx="2346441" cy="2203133"/>
          </a:xfrm>
          <a:solidFill>
            <a:schemeClr val="accent1"/>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4" name="Content Placeholder 32"/>
          <p:cNvSpPr>
            <a:spLocks noGrp="1"/>
          </p:cNvSpPr>
          <p:nvPr>
            <p:ph sz="quarter" idx="18"/>
          </p:nvPr>
        </p:nvSpPr>
        <p:spPr>
          <a:xfrm>
            <a:off x="3783642" y="171060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5" name="Content Placeholder 32"/>
          <p:cNvSpPr>
            <a:spLocks noGrp="1"/>
          </p:cNvSpPr>
          <p:nvPr>
            <p:ph sz="quarter" idx="20"/>
          </p:nvPr>
        </p:nvSpPr>
        <p:spPr>
          <a:xfrm>
            <a:off x="3788066" y="4061279"/>
            <a:ext cx="2346441"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1323045" y="4061279"/>
            <a:ext cx="2346441" cy="2203134"/>
          </a:xfrm>
          <a:solidFill>
            <a:srgbClr val="0078D7"/>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87216732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Bullet Points 3">
    <p:spTree>
      <p:nvGrpSpPr>
        <p:cNvPr id="1" name=""/>
        <p:cNvGrpSpPr/>
        <p:nvPr/>
      </p:nvGrpSpPr>
      <p:grpSpPr>
        <a:xfrm>
          <a:off x="0" y="0"/>
          <a:ext cx="0" cy="0"/>
          <a:chOff x="0" y="0"/>
          <a:chExt cx="0" cy="0"/>
        </a:xfrm>
      </p:grpSpPr>
      <p:sp>
        <p:nvSpPr>
          <p:cNvPr id="18" name="Title 17"/>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15" name="Content Placeholder 32"/>
          <p:cNvSpPr>
            <a:spLocks noGrp="1"/>
          </p:cNvSpPr>
          <p:nvPr>
            <p:ph sz="quarter" idx="18"/>
          </p:nvPr>
        </p:nvSpPr>
        <p:spPr>
          <a:xfrm>
            <a:off x="1326563" y="1710610"/>
            <a:ext cx="2346441" cy="2203134"/>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6" name="Content Placeholder 32"/>
          <p:cNvSpPr>
            <a:spLocks noGrp="1"/>
          </p:cNvSpPr>
          <p:nvPr>
            <p:ph sz="quarter" idx="19"/>
          </p:nvPr>
        </p:nvSpPr>
        <p:spPr>
          <a:xfrm>
            <a:off x="3797268" y="1710609"/>
            <a:ext cx="2335156" cy="2203133"/>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7" name="Content Placeholder 32"/>
          <p:cNvSpPr>
            <a:spLocks noGrp="1"/>
          </p:cNvSpPr>
          <p:nvPr>
            <p:ph sz="quarter" idx="17"/>
          </p:nvPr>
        </p:nvSpPr>
        <p:spPr>
          <a:xfrm>
            <a:off x="6245404" y="1710609"/>
            <a:ext cx="2346441" cy="2203133"/>
          </a:xfrm>
          <a:solidFill>
            <a:srgbClr val="002050"/>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19" name="Content Placeholder 32"/>
          <p:cNvSpPr>
            <a:spLocks noGrp="1"/>
          </p:cNvSpPr>
          <p:nvPr>
            <p:ph sz="quarter" idx="20"/>
          </p:nvPr>
        </p:nvSpPr>
        <p:spPr>
          <a:xfrm>
            <a:off x="3797268" y="4061280"/>
            <a:ext cx="2335156" cy="2203134"/>
          </a:xfrm>
          <a:solidFill>
            <a:srgbClr val="00BCF2"/>
          </a:solidFill>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0" name="Content Placeholder 32"/>
          <p:cNvSpPr>
            <a:spLocks noGrp="1"/>
          </p:cNvSpPr>
          <p:nvPr>
            <p:ph sz="quarter" idx="21"/>
          </p:nvPr>
        </p:nvSpPr>
        <p:spPr>
          <a:xfrm>
            <a:off x="6257231" y="4061280"/>
            <a:ext cx="2346441" cy="2203134"/>
          </a:xfrm>
          <a:solidFill>
            <a:srgbClr val="0078D7"/>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
        <p:nvSpPr>
          <p:cNvPr id="21" name="Content Placeholder 32"/>
          <p:cNvSpPr>
            <a:spLocks noGrp="1"/>
          </p:cNvSpPr>
          <p:nvPr>
            <p:ph sz="quarter" idx="22"/>
          </p:nvPr>
        </p:nvSpPr>
        <p:spPr>
          <a:xfrm>
            <a:off x="8718402" y="4061280"/>
            <a:ext cx="2346441" cy="2203134"/>
          </a:xfrm>
          <a:solidFill>
            <a:srgbClr val="00BCF2"/>
          </a:solidFill>
          <a:ln>
            <a:noFill/>
          </a:ln>
        </p:spPr>
        <p:txBody>
          <a:bodyPr anchor="ctr">
            <a:noAutofit/>
          </a:bodyPr>
          <a:lstStyle>
            <a:lvl1pPr marL="0" indent="0" algn="ctr">
              <a:buNone/>
              <a:defRPr sz="2353">
                <a:solidFill>
                  <a:schemeClr val="bg1"/>
                </a:solidFill>
                <a:latin typeface="+mj-lt"/>
              </a:defRPr>
            </a:lvl1pPr>
            <a:lvl2pPr marL="336080" indent="0" algn="ctr">
              <a:buNone/>
              <a:defRPr sz="2353">
                <a:solidFill>
                  <a:schemeClr val="bg1"/>
                </a:solidFill>
                <a:latin typeface="+mj-lt"/>
              </a:defRPr>
            </a:lvl2pPr>
            <a:lvl3pPr marL="560134" indent="0" algn="ctr">
              <a:buNone/>
              <a:defRPr sz="2353">
                <a:solidFill>
                  <a:schemeClr val="bg1"/>
                </a:solidFill>
                <a:latin typeface="+mj-lt"/>
              </a:defRPr>
            </a:lvl3pPr>
            <a:lvl4pPr marL="784187" indent="0" algn="ctr">
              <a:buNone/>
              <a:defRPr sz="2353">
                <a:solidFill>
                  <a:schemeClr val="bg1"/>
                </a:solidFill>
                <a:latin typeface="+mj-lt"/>
              </a:defRPr>
            </a:lvl4pPr>
            <a:lvl5pPr marL="1008241" indent="0" algn="ctr">
              <a:buNone/>
              <a:defRPr sz="2353">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132361367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903C54-18C5-4399-A845-D9E265D5A7D1}"/>
              </a:ext>
            </a:extLst>
          </p:cNvPr>
          <p:cNvSpPr txBox="1"/>
          <p:nvPr userDrawn="1"/>
        </p:nvSpPr>
        <p:spPr>
          <a:xfrm>
            <a:off x="269240" y="289512"/>
            <a:ext cx="11658600" cy="896112"/>
          </a:xfrm>
          <a:prstGeom prst="rect">
            <a:avLst/>
          </a:prstGeom>
          <a:noFill/>
        </p:spPr>
        <p:txBody>
          <a:bodyPr wrap="none" lIns="146284" tIns="91427" rIns="146284" bIns="91427" rtlCol="0">
            <a:no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solidFill>
                  <a:srgbClr val="0078D7"/>
                </a:solidFill>
                <a:effectLst/>
                <a:uLnTx/>
                <a:uFillTx/>
                <a:latin typeface="+mj-lt"/>
                <a:ea typeface="+mn-ea"/>
                <a:cs typeface="+mn-cs"/>
              </a:rPr>
              <a:t>Questions</a:t>
            </a:r>
            <a:endParaRPr kumimoji="0" lang="en-US" sz="4800" b="0" i="0" u="none" strike="noStrike" kern="1200" cap="none" spc="0" normalizeH="0" baseline="0" noProof="0" dirty="0">
              <a:ln>
                <a:noFill/>
              </a:ln>
              <a:solidFill>
                <a:srgbClr val="0078D7"/>
              </a:solidFill>
              <a:effectLst/>
              <a:uLnTx/>
              <a:uFillTx/>
              <a:latin typeface="+mj-lt"/>
              <a:ea typeface="+mn-ea"/>
              <a:cs typeface="Segoe UI Semibold" panose="020B0702040204020203" pitchFamily="34" charset="0"/>
            </a:endParaRPr>
          </a:p>
        </p:txBody>
      </p:sp>
      <p:pic>
        <p:nvPicPr>
          <p:cNvPr id="6" name="Picture 5">
            <a:extLst>
              <a:ext uri="{FF2B5EF4-FFF2-40B4-BE49-F238E27FC236}">
                <a16:creationId xmlns:a16="http://schemas.microsoft.com/office/drawing/2014/main" id="{EA1604F4-FD14-4176-A036-E0A8DDAC17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33849" y="291549"/>
            <a:ext cx="5019924" cy="6274904"/>
          </a:xfrm>
          <a:prstGeom prst="rect">
            <a:avLst/>
          </a:prstGeom>
        </p:spPr>
      </p:pic>
    </p:spTree>
    <p:extLst>
      <p:ext uri="{BB962C8B-B14F-4D97-AF65-F5344CB8AC3E}">
        <p14:creationId xmlns:p14="http://schemas.microsoft.com/office/powerpoint/2010/main" val="7815763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ersion 1.0">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65066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35694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2847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290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9733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1405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1"/>
            <a:ext cx="5083629" cy="1107996"/>
          </a:xfrm>
          <a:noFill/>
        </p:spPr>
        <p:txBody>
          <a:bodyPr wrap="square" lIns="0" tIns="0" rIns="0" bIns="0" anchor="b" anchorCtr="0">
            <a:spAutoFit/>
          </a:bodyPr>
          <a:lstStyle>
            <a:lvl1pPr>
              <a:defRPr sz="3600"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2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6" y="2425781"/>
            <a:ext cx="5083629" cy="1107996"/>
          </a:xfrm>
          <a:noFill/>
        </p:spPr>
        <p:txBody>
          <a:bodyPr wrap="square" lIns="0" tIns="0" rIns="0" bIns="0" anchor="b" anchorCtr="0">
            <a:spAutoFit/>
          </a:bodyPr>
          <a:lstStyle>
            <a:lvl1pPr>
              <a:defRPr sz="3600"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1"/>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135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1" y="1463041"/>
            <a:ext cx="10438607" cy="4805999"/>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21"/>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2" y="387852"/>
            <a:ext cx="4407423"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6"/>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5864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34659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2111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646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4039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300230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9432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715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1"/>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70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9232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37313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1998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374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4439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828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3299395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AE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5730430"/>
            <a:ext cx="9485350" cy="53860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bg1"/>
                    </a:gs>
                    <a:gs pos="100000">
                      <a:schemeClr val="bg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The information herein is for informational purposes only and represents the current view of Microsoft Corporation as of the date of this presentation. </a:t>
            </a:r>
            <a:br>
              <a:rPr lang="en-US" sz="700">
                <a:gradFill>
                  <a:gsLst>
                    <a:gs pos="0">
                      <a:schemeClr val="bg1"/>
                    </a:gs>
                    <a:gs pos="100000">
                      <a:schemeClr val="bg1"/>
                    </a:gs>
                  </a:gsLst>
                  <a:lin ang="5400000" scaled="0"/>
                </a:gradFill>
                <a:cs typeface="Segoe UI" pitchFamily="34" charset="0"/>
              </a:rPr>
            </a:br>
            <a:br>
              <a:rPr lang="en-US" sz="700">
                <a:gradFill>
                  <a:gsLst>
                    <a:gs pos="0">
                      <a:schemeClr val="bg1"/>
                    </a:gs>
                    <a:gs pos="100000">
                      <a:schemeClr val="bg1"/>
                    </a:gs>
                  </a:gsLst>
                  <a:lin ang="5400000" scaled="0"/>
                </a:gradFill>
                <a:cs typeface="Segoe UI" pitchFamily="34" charset="0"/>
              </a:rPr>
            </a:br>
            <a:r>
              <a:rPr lang="en-US" sz="700">
                <a:gradFill>
                  <a:gsLst>
                    <a:gs pos="0">
                      <a:schemeClr val="bg1"/>
                    </a:gs>
                    <a:gs pos="100000">
                      <a:schemeClr val="bg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584200" y="585788"/>
            <a:ext cx="1366838" cy="2921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3008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16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2" indent="0">
              <a:buNone/>
              <a:defRPr/>
            </a:lvl3pPr>
            <a:lvl4pPr marL="457025"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00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4262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F57C-8402-4285-A732-149E49BD8D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0D9DE-4CF7-4C16-A3D3-4A7E1DD20D2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AF138C-CBB6-4CBF-A57C-B945DE05E6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A4D5FF-C307-4B69-BC35-F533811C24AF}"/>
              </a:ext>
            </a:extLst>
          </p:cNvPr>
          <p:cNvSpPr>
            <a:spLocks noGrp="1"/>
          </p:cNvSpPr>
          <p:nvPr>
            <p:ph type="dt" sz="half" idx="10"/>
          </p:nvPr>
        </p:nvSpPr>
        <p:spPr/>
        <p:txBody>
          <a:bodyPr/>
          <a:lstStyle/>
          <a:p>
            <a:fld id="{58EA4CAC-866E-48BE-B59E-946F864970A3}" type="datetimeFigureOut">
              <a:rPr lang="en-US" smtClean="0"/>
              <a:t>10/23/2019</a:t>
            </a:fld>
            <a:endParaRPr lang="en-US"/>
          </a:p>
        </p:txBody>
      </p:sp>
      <p:sp>
        <p:nvSpPr>
          <p:cNvPr id="6" name="Footer Placeholder 5">
            <a:extLst>
              <a:ext uri="{FF2B5EF4-FFF2-40B4-BE49-F238E27FC236}">
                <a16:creationId xmlns:a16="http://schemas.microsoft.com/office/drawing/2014/main" id="{370595D5-3C51-4407-AA41-DDFACA89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8D46E4-F35B-42C9-8F45-E7874401F110}"/>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49726419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569D-2557-4E84-B153-6AA87757C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2B38B8-DEDC-4840-9FB2-908D41486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E9A86-C062-4CA7-B24B-6DFF16554E7A}"/>
              </a:ext>
            </a:extLst>
          </p:cNvPr>
          <p:cNvSpPr>
            <a:spLocks noGrp="1"/>
          </p:cNvSpPr>
          <p:nvPr>
            <p:ph type="dt" sz="half" idx="10"/>
          </p:nvPr>
        </p:nvSpPr>
        <p:spPr/>
        <p:txBody>
          <a:bodyPr/>
          <a:lstStyle/>
          <a:p>
            <a:fld id="{58EA4CAC-866E-48BE-B59E-946F864970A3}" type="datetimeFigureOut">
              <a:rPr lang="en-US" smtClean="0"/>
              <a:t>10/23/2019</a:t>
            </a:fld>
            <a:endParaRPr lang="en-US"/>
          </a:p>
        </p:txBody>
      </p:sp>
      <p:sp>
        <p:nvSpPr>
          <p:cNvPr id="5" name="Footer Placeholder 4">
            <a:extLst>
              <a:ext uri="{FF2B5EF4-FFF2-40B4-BE49-F238E27FC236}">
                <a16:creationId xmlns:a16="http://schemas.microsoft.com/office/drawing/2014/main" id="{30F3421A-7DB6-4061-A5C0-5FBEFFC7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FE595-2177-4A59-9296-1BA6D1D5F925}"/>
              </a:ext>
            </a:extLst>
          </p:cNvPr>
          <p:cNvSpPr>
            <a:spLocks noGrp="1"/>
          </p:cNvSpPr>
          <p:nvPr>
            <p:ph type="sldNum" sz="quarter" idx="12"/>
          </p:nvPr>
        </p:nvSpPr>
        <p:spPr/>
        <p:txBody>
          <a:bodyPr/>
          <a:lstStyle/>
          <a:p>
            <a:fld id="{30153BC6-CAC2-4E8F-AFDF-890E1F319073}" type="slidenum">
              <a:rPr lang="en-US" smtClean="0"/>
              <a:t>‹#›</a:t>
            </a:fld>
            <a:endParaRPr lang="en-US"/>
          </a:p>
        </p:txBody>
      </p:sp>
    </p:spTree>
    <p:extLst>
      <p:ext uri="{BB962C8B-B14F-4D97-AF65-F5344CB8AC3E}">
        <p14:creationId xmlns:p14="http://schemas.microsoft.com/office/powerpoint/2010/main" val="12564878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14254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6680" y="1"/>
            <a:ext cx="12198680" cy="13207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spcBef>
                <a:spcPts val="533"/>
              </a:spcBef>
            </a:pPr>
            <a:endParaRPr lang="en-US" sz="24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9796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sz="3529">
                <a:solidFill>
                  <a:srgbClr val="000000"/>
                </a:solidFill>
              </a:defRPr>
            </a:lvl1pPr>
          </a:lstStyle>
          <a:p>
            <a:r>
              <a:rPr lang="en-US"/>
              <a:t>Device layout</a:t>
            </a:r>
          </a:p>
        </p:txBody>
      </p:sp>
    </p:spTree>
    <p:extLst>
      <p:ext uri="{BB962C8B-B14F-4D97-AF65-F5344CB8AC3E}">
        <p14:creationId xmlns:p14="http://schemas.microsoft.com/office/powerpoint/2010/main" val="147588047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34626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dirty="0">
              <a:solidFill>
                <a:srgbClr val="505050"/>
              </a:solidFill>
            </a:endParaRP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18781765"/>
      </p:ext>
    </p:extLst>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11287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93751793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259454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349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94173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800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219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681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243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60477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21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5700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13133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65706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69905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683226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71585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850847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37662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34625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93344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0284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918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5302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17695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659364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14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703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65125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941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72440" y="2194560"/>
            <a:ext cx="11247120" cy="1739347"/>
          </a:xfrm>
        </p:spPr>
        <p:txBody>
          <a:bodyPr tIns="45720" bIns="45720" anchor="ctr">
            <a:normAutofit/>
          </a:bodyPr>
          <a:lstStyle>
            <a:lvl1pPr algn="ctr">
              <a:lnSpc>
                <a:spcPct val="80000"/>
              </a:lnSpc>
              <a:defRPr sz="600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342900" y="3915938"/>
            <a:ext cx="11506200" cy="457200"/>
          </a:xfrm>
        </p:spPr>
        <p:txBody>
          <a:bodyPr>
            <a:normAutofit/>
          </a:bodyPr>
          <a:lstStyle>
            <a:lvl1pPr marL="0" indent="0" algn="ctr">
              <a:buNone/>
              <a:defRPr sz="2000">
                <a:solidFill>
                  <a:srgbClr val="FFFFFF"/>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smtClean="0"/>
              <a:t>10/23/2019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355155254"/>
      </p:ext>
    </p:extLst>
  </p:cSld>
  <p:clrMapOvr>
    <a:masterClrMapping/>
  </p:clrMapOvr>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98349558"/>
      </p:ext>
    </p:extLst>
  </p:cSld>
  <p:clrMapOvr>
    <a:masterClrMapping/>
  </p:clrMapOvr>
  <p:hf sldNum="0"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43" y="3887812"/>
            <a:ext cx="1219566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75488" y="2194560"/>
            <a:ext cx="11247120" cy="1737360"/>
          </a:xfrm>
        </p:spPr>
        <p:txBody>
          <a:bodyPr anchor="ctr">
            <a:noAutofit/>
          </a:bodyPr>
          <a:lstStyle>
            <a:lvl1pPr algn="ctr">
              <a:lnSpc>
                <a:spcPct val="80000"/>
              </a:lnSpc>
              <a:defRPr sz="6000" b="0" spc="150" baseline="0">
                <a:solidFill>
                  <a:srgbClr val="FFFF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47472" y="3911827"/>
            <a:ext cx="11503152" cy="457200"/>
          </a:xfrm>
        </p:spPr>
        <p:txBody>
          <a:bodyPr anchor="t">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1"/>
                </a:solidFill>
              </a:defRPr>
            </a:lvl1pPr>
          </a:lstStyle>
          <a:p>
            <a:fld id="{96DFF08F-DC6B-4601-B491-B0F83F6DD2DA}" type="datetimeFigureOut">
              <a:rPr lang="en-US" smtClean="0"/>
              <a:pPr/>
              <a:t>10/23/2019</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60964139"/>
      </p:ext>
    </p:extLst>
  </p:cSld>
  <p:clrMapOvr>
    <a:masterClrMapping/>
  </p:clrMapOvr>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10/23/2019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9286132"/>
      </p:ext>
    </p:extLst>
  </p:cSld>
  <p:clrMapOvr>
    <a:masterClrMapping/>
  </p:clrMapOvr>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10/23/2019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57194525"/>
      </p:ext>
    </p:extLst>
  </p:cSld>
  <p:clrMapOvr>
    <a:masterClrMapping/>
  </p:clrMapOvr>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10/23/2019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07393247"/>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5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10/23/2019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36237780"/>
      </p:ext>
    </p:extLst>
  </p:cSld>
  <p:clrMapOvr>
    <a:masterClrMapping/>
  </p:clrMapOvr>
  <p:transition>
    <p:fade/>
  </p:transition>
  <p:extLst>
    <p:ext uri="{DCECCB84-F9BA-43D5-87BE-67443E8EF086}">
      <p15:sldGuideLst xmlns:p15="http://schemas.microsoft.com/office/powerpoint/2012/main"/>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10/23/2019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59942071"/>
      </p:ext>
    </p:extLst>
  </p:cSld>
  <p:clrMapOvr>
    <a:masterClrMapping/>
  </p:clrMapOvr>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10/23/2019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29833118"/>
      </p:ext>
    </p:extLst>
  </p:cSld>
  <p:clrMapOvr>
    <a:masterClrMapping/>
  </p:clrMapOvr>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20162891"/>
      </p:ext>
    </p:extLst>
  </p:cSld>
  <p:clrMapOvr>
    <a:masterClrMapping/>
  </p:clrMapOvr>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smtClean="0"/>
              <a:t>10/23/2019</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1824650"/>
      </p:ext>
    </p:extLst>
  </p:cSld>
  <p:clrMapOvr>
    <a:masterClrMapping/>
  </p:clrMapOvr>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4174913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61466"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87778058"/>
      </p:ext>
    </p:extLst>
  </p:cSld>
  <p:clrMapOvr>
    <a:masterClrMapping/>
  </p:clrMapOvr>
  <p:transition>
    <p:fade/>
  </p:transition>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61466"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78906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826129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81945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40"/>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70100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90957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2" name="Slide Number Placeholder 3"/>
          <p:cNvSpPr>
            <a:spLocks noGrp="1"/>
          </p:cNvSpPr>
          <p:nvPr>
            <p:ph type="sldNum" sz="quarter" idx="4"/>
          </p:nvPr>
        </p:nvSpPr>
        <p:spPr>
          <a:xfrm>
            <a:off x="9448800" y="6492876"/>
            <a:ext cx="2743200" cy="365125"/>
          </a:xfrm>
          <a:prstGeom prst="rect">
            <a:avLst/>
          </a:prstGeom>
        </p:spPr>
        <p:txBody>
          <a:bodyPr vert="horz" lIns="91440" tIns="45720" rIns="91440" bIns="45720" rtlCol="0" anchor="ctr"/>
          <a:lstStyle>
            <a:lvl1pPr algn="r">
              <a:defRPr sz="1200">
                <a:solidFill>
                  <a:schemeClr val="tx2"/>
                </a:solidFill>
              </a:defRPr>
            </a:lvl1pPr>
          </a:lstStyle>
          <a:p>
            <a:fld id="{0D099E2A-118A-4377-8F98-2DF40BCBA9FE}" type="slidenum">
              <a:rPr lang="en-US" smtClean="0"/>
              <a:pPr/>
              <a:t>‹#›</a:t>
            </a:fld>
            <a:endParaRPr lang="en-US" dirty="0"/>
          </a:p>
        </p:txBody>
      </p:sp>
    </p:spTree>
    <p:extLst>
      <p:ext uri="{BB962C8B-B14F-4D97-AF65-F5344CB8AC3E}">
        <p14:creationId xmlns:p14="http://schemas.microsoft.com/office/powerpoint/2010/main" val="39065168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071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59520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190442725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6689828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3_General content light">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114300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14" name="Content Placeholder 13"/>
          <p:cNvSpPr>
            <a:spLocks noGrp="1"/>
          </p:cNvSpPr>
          <p:nvPr>
            <p:ph sz="quarter" idx="13"/>
          </p:nvPr>
        </p:nvSpPr>
        <p:spPr>
          <a:xfrm>
            <a:off x="304800" y="1143000"/>
            <a:ext cx="11277600" cy="4953000"/>
          </a:xfrm>
          <a:prstGeom prst="rect">
            <a:avLst/>
          </a:prstGeom>
        </p:spPr>
        <p:txBody>
          <a:bodyPr lIns="91440" tIns="45720">
            <a:normAutofit/>
          </a:bodyPr>
          <a:lstStyle>
            <a:lvl1pPr marL="0" indent="0">
              <a:lnSpc>
                <a:spcPct val="100000"/>
              </a:lnSpc>
              <a:spcBef>
                <a:spcPts val="600"/>
              </a:spcBef>
              <a:spcAft>
                <a:spcPts val="600"/>
              </a:spcAft>
              <a:buFont typeface="+mj-lt"/>
              <a:buNone/>
              <a:defRPr sz="2400" baseline="0">
                <a:solidFill>
                  <a:schemeClr val="bg1"/>
                </a:solidFill>
                <a:latin typeface="+mn-lt"/>
              </a:defRPr>
            </a:lvl1pPr>
            <a:lvl2pPr marL="914400" indent="-457200">
              <a:buFont typeface="+mj-lt"/>
              <a:buAutoNum type="alphaLcParenR"/>
              <a:defRPr sz="2000">
                <a:latin typeface="+mn-lt"/>
              </a:defRPr>
            </a:lvl2pPr>
            <a:lvl3pPr marL="857250" indent="0">
              <a:buFont typeface="Arial" panose="020B0604020202020204" pitchFamily="34" charset="0"/>
              <a:buNone/>
              <a:defRPr sz="2000">
                <a:latin typeface="+mn-lt"/>
              </a:defRPr>
            </a:lvl3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2105802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350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4914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8185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511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18844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4286"/>
            <a:ext cx="3618381" cy="899665"/>
          </a:xfrm>
        </p:spPr>
        <p:txBody>
          <a:bodyPr lIns="0" tIns="0" rIns="0" bIns="0"/>
          <a:lstStyle>
            <a:lvl1pPr algn="l" defTabSz="914367" rtl="0" eaLnBrk="1" latinLnBrk="0" hangingPunct="1">
              <a:lnSpc>
                <a:spcPts val="3137"/>
              </a:lnSpc>
              <a:spcBef>
                <a:spcPct val="0"/>
              </a:spcBef>
              <a:buNone/>
              <a:defRPr lang="en-US" sz="2745" b="0" kern="1200" cap="none" spc="-49"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27983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780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262926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8" y="228603"/>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8"/>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30027439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3974008329"/>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243915"/>
            <a:ext cx="11034445" cy="2387600"/>
          </a:xfrm>
        </p:spPr>
        <p:txBody>
          <a:bodyPr anchor="ctr">
            <a:noAutofit/>
          </a:bodyPr>
          <a:lstStyle>
            <a:lvl1pPr algn="l">
              <a:lnSpc>
                <a:spcPct val="100000"/>
              </a:lnSpc>
              <a:defRPr sz="16596">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428256238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949440" cy="2286000"/>
          </a:xfrm>
          <a:solidFill>
            <a:schemeClr val="accent1">
              <a:alpha val="90000"/>
            </a:schemeClr>
          </a:solidFill>
        </p:spPr>
        <p:txBody>
          <a:bodyPr lIns="91440" tIns="91440">
            <a:noAutofit/>
          </a:bodyPr>
          <a:lstStyle>
            <a:lvl1pPr>
              <a:lnSpc>
                <a:spcPct val="100000"/>
              </a:lnSpc>
              <a:defRPr sz="36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427419664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2" name="Content Placeholder 2"/>
          <p:cNvSpPr txBox="1">
            <a:spLocks/>
          </p:cNvSpPr>
          <p:nvPr/>
        </p:nvSpPr>
        <p:spPr>
          <a:xfrm>
            <a:off x="228600" y="361950"/>
            <a:ext cx="11811000" cy="5962650"/>
          </a:xfrm>
          <a:prstGeom prst="rect">
            <a:avLst/>
          </a:prstGeom>
        </p:spPr>
        <p:txBody>
          <a:bodyPr>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defRPr/>
            </a:pPr>
            <a:r>
              <a:rPr lang="en-US" sz="2300" b="1" dirty="0">
                <a:solidFill>
                  <a:schemeClr val="bg1"/>
                </a:solidFill>
              </a:rPr>
              <a:t>Conditions and Terms of Use</a:t>
            </a:r>
          </a:p>
          <a:p>
            <a:pPr fontAlgn="auto">
              <a:defRPr/>
            </a:pPr>
            <a:r>
              <a:rPr lang="en-US" sz="1500" dirty="0">
                <a:solidFill>
                  <a:schemeClr val="accent1"/>
                </a:solidFill>
              </a:rPr>
              <a:t>Microsoft Confidential</a:t>
            </a:r>
          </a:p>
          <a:p>
            <a:pPr fontAlgn="auto">
              <a:defRPr/>
            </a:pPr>
            <a:r>
              <a:rPr lang="en-US" sz="1800" dirty="0">
                <a:solidFill>
                  <a:schemeClr val="bg1"/>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fontAlgn="auto">
              <a:defRPr/>
            </a:pPr>
            <a:r>
              <a:rPr lang="en-US" sz="1800" dirty="0">
                <a:solidFill>
                  <a:schemeClr val="bg1"/>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fontAlgn="auto">
              <a:defRPr/>
            </a:pPr>
            <a:r>
              <a:rPr lang="en-US" sz="1800" dirty="0">
                <a:solidFill>
                  <a:schemeClr val="bg1"/>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fontAlgn="auto">
              <a:defRPr/>
            </a:pPr>
            <a:endParaRPr lang="en-US" sz="1800" dirty="0">
              <a:solidFill>
                <a:schemeClr val="bg1"/>
              </a:solidFill>
            </a:endParaRPr>
          </a:p>
          <a:p>
            <a:pPr fontAlgn="auto">
              <a:defRPr/>
            </a:pPr>
            <a:r>
              <a:rPr lang="en-US" sz="2300" b="1" dirty="0">
                <a:solidFill>
                  <a:schemeClr val="bg1"/>
                </a:solidFill>
              </a:rPr>
              <a:t>Copyright and Trademarks </a:t>
            </a:r>
          </a:p>
          <a:p>
            <a:pPr fontAlgn="auto">
              <a:defRPr/>
            </a:pPr>
            <a:r>
              <a:rPr lang="en-US" sz="1500" dirty="0">
                <a:solidFill>
                  <a:schemeClr val="accent1"/>
                </a:solidFill>
              </a:rPr>
              <a:t>© 2015 Microsoft Corporation. All rights reserved.</a:t>
            </a:r>
          </a:p>
          <a:p>
            <a:pPr fontAlgn="auto">
              <a:defRPr/>
            </a:pPr>
            <a:r>
              <a:rPr lang="en-US" sz="1800" dirty="0">
                <a:solidFill>
                  <a:schemeClr val="bg1"/>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fontAlgn="auto">
              <a:defRPr/>
            </a:pPr>
            <a:r>
              <a:rPr lang="en-US" sz="1800" dirty="0">
                <a:solidFill>
                  <a:schemeClr val="bg1"/>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fontAlgn="auto">
              <a:defRPr/>
            </a:pPr>
            <a:r>
              <a:rPr lang="en-US" sz="1800" dirty="0">
                <a:solidFill>
                  <a:schemeClr val="bg1"/>
                </a:solidFill>
              </a:rPr>
              <a:t>For more information, see </a:t>
            </a:r>
            <a:r>
              <a:rPr lang="en-US" sz="1800" b="1" dirty="0">
                <a:solidFill>
                  <a:schemeClr val="bg1"/>
                </a:solidFill>
              </a:rPr>
              <a:t>Use of Microsoft Copyrighted Content </a:t>
            </a:r>
            <a:r>
              <a:rPr lang="en-US" sz="1800" dirty="0">
                <a:solidFill>
                  <a:schemeClr val="bg1"/>
                </a:solidFill>
              </a:rPr>
              <a:t>at</a:t>
            </a:r>
            <a:br>
              <a:rPr lang="en-US" sz="1800" dirty="0">
                <a:solidFill>
                  <a:schemeClr val="bg1"/>
                </a:solidFill>
              </a:rPr>
            </a:br>
            <a:r>
              <a:rPr lang="en-US" sz="1800" dirty="0">
                <a:solidFill>
                  <a:srgbClr val="FF0000"/>
                </a:solidFill>
                <a:hlinkClick r:id="rId2"/>
              </a:rPr>
              <a:t>http://www.microsoft.com/about/legal/permissions/</a:t>
            </a:r>
            <a:endParaRPr lang="en-US" sz="1800" dirty="0">
              <a:solidFill>
                <a:srgbClr val="FF0000"/>
              </a:solidFill>
            </a:endParaRPr>
          </a:p>
          <a:p>
            <a:pPr fontAlgn="auto">
              <a:defRPr/>
            </a:pPr>
            <a:r>
              <a:rPr lang="en-US" sz="1800" dirty="0">
                <a:solidFill>
                  <a:schemeClr val="bg1"/>
                </a:solidFill>
              </a:rPr>
              <a:t>Microsoft®, Internet Explorer®, Outlook®, OneDrive®,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
        <p:nvSpPr>
          <p:cNvPr id="4"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55510437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Notes Continue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11277600" cy="685800"/>
          </a:xfrm>
          <a:noFill/>
        </p:spPr>
        <p:txBody>
          <a:bodyPr>
            <a:noAutofit/>
          </a:bodyPr>
          <a:lstStyle>
            <a:lvl1pPr>
              <a:defRPr sz="3600" baseline="0">
                <a:solidFill>
                  <a:schemeClr val="accent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88847135-7BF1-43BE-89DD-7E1D8BDA920C}" type="slidenum">
              <a:rPr lang="en-US"/>
              <a:pPr>
                <a:defRPr/>
              </a:pPr>
              <a:t>‹#›</a:t>
            </a:fld>
            <a:endParaRPr lang="en-US" dirty="0"/>
          </a:p>
        </p:txBody>
      </p:sp>
    </p:spTree>
    <p:extLst>
      <p:ext uri="{BB962C8B-B14F-4D97-AF65-F5344CB8AC3E}">
        <p14:creationId xmlns:p14="http://schemas.microsoft.com/office/powerpoint/2010/main" val="1511767880"/>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baseline="0">
                <a:solidFill>
                  <a:schemeClr val="tx1"/>
                </a:solidFill>
                <a:latin typeface="Segoe UI Light" panose="020B0502040204020203" pitchFamily="34" charset="0"/>
              </a:defRPr>
            </a:lvl1pPr>
          </a:lstStyle>
          <a:p>
            <a:r>
              <a:rPr lang="en-US"/>
              <a:t>Click to edit Master title style</a:t>
            </a:r>
            <a:endParaRPr lang="en-US" dirty="0"/>
          </a:p>
        </p:txBody>
      </p:sp>
      <p:sp>
        <p:nvSpPr>
          <p:cNvPr id="9" name="Text Placeholder 18"/>
          <p:cNvSpPr>
            <a:spLocks noGrp="1"/>
          </p:cNvSpPr>
          <p:nvPr>
            <p:ph type="body" sz="quarter" idx="16"/>
          </p:nvPr>
        </p:nvSpPr>
        <p:spPr>
          <a:xfrm>
            <a:off x="0" y="3200400"/>
            <a:ext cx="4572000" cy="704088"/>
          </a:xfrm>
          <a:prstGeom prst="rect">
            <a:avLst/>
          </a:prstGeom>
          <a:solidFill>
            <a:schemeClr val="bg2">
              <a:alpha val="90000"/>
            </a:schemeClr>
          </a:solidFill>
        </p:spPr>
        <p:txBody>
          <a:bodyPr lIns="91440" tIns="91440">
            <a:normAutofit/>
          </a:bodyPr>
          <a:lstStyle>
            <a:lvl1pPr marL="0" indent="0">
              <a:lnSpc>
                <a:spcPct val="100000"/>
              </a:lnSpc>
              <a:buFontTx/>
              <a:buNone/>
              <a:defRPr sz="20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5"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CDE4B5E-A903-494D-ADB2-E9456B9B4175}" type="slidenum">
              <a:rPr lang="en-US"/>
              <a:pPr>
                <a:defRPr/>
              </a:pPr>
              <a:t>‹#›</a:t>
            </a:fld>
            <a:endParaRPr lang="en-US" dirty="0"/>
          </a:p>
        </p:txBody>
      </p:sp>
    </p:spTree>
    <p:extLst>
      <p:ext uri="{BB962C8B-B14F-4D97-AF65-F5344CB8AC3E}">
        <p14:creationId xmlns:p14="http://schemas.microsoft.com/office/powerpoint/2010/main" val="2060884497"/>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Lesson Overview">
    <p:spTree>
      <p:nvGrpSpPr>
        <p:cNvPr id="1" name=""/>
        <p:cNvGrpSpPr/>
        <p:nvPr/>
      </p:nvGrpSpPr>
      <p:grpSpPr>
        <a:xfrm>
          <a:off x="0" y="0"/>
          <a:ext cx="0" cy="0"/>
          <a:chOff x="0" y="0"/>
          <a:chExt cx="0" cy="0"/>
        </a:xfrm>
      </p:grpSpPr>
      <p:sp>
        <p:nvSpPr>
          <p:cNvPr id="2" name="Title 1"/>
          <p:cNvSpPr>
            <a:spLocks noGrp="1"/>
          </p:cNvSpPr>
          <p:nvPr>
            <p:ph type="title"/>
          </p:nvPr>
        </p:nvSpPr>
        <p:spPr>
          <a:xfrm>
            <a:off x="0" y="1371600"/>
            <a:ext cx="4572000" cy="1828800"/>
          </a:xfrm>
          <a:solidFill>
            <a:srgbClr val="0A5BBA"/>
          </a:solidFill>
        </p:spPr>
        <p:txBody>
          <a:bodyPr>
            <a:normAutofit/>
          </a:bodyPr>
          <a:lstStyle>
            <a:lvl1pPr>
              <a:defRPr sz="2800">
                <a:solidFill>
                  <a:schemeClr val="tx1"/>
                </a:solidFill>
                <a:latin typeface="Segoe UI Light" panose="020B0502040204020203" pitchFamily="34" charset="0"/>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200400"/>
            <a:ext cx="4572000" cy="1828800"/>
          </a:xfrm>
          <a:solidFill>
            <a:schemeClr val="bg2"/>
          </a:solidFill>
        </p:spPr>
        <p:txBody>
          <a:bodyPr>
            <a:normAutofit/>
          </a:bodyPr>
          <a:lstStyle>
            <a:lvl1pPr>
              <a:lnSpc>
                <a:spcPct val="100000"/>
              </a:lnSpc>
              <a:defRPr sz="2400" baseline="0">
                <a:solidFill>
                  <a:schemeClr val="tx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Click to edit Master text styles</a:t>
            </a:r>
          </a:p>
        </p:txBody>
      </p:sp>
      <p:sp>
        <p:nvSpPr>
          <p:cNvPr id="18" name="Text Placeholder 14"/>
          <p:cNvSpPr>
            <a:spLocks noGrp="1"/>
          </p:cNvSpPr>
          <p:nvPr>
            <p:ph type="body" sz="quarter" idx="14"/>
          </p:nvPr>
        </p:nvSpPr>
        <p:spPr>
          <a:xfrm>
            <a:off x="4572000" y="3200400"/>
            <a:ext cx="4572000" cy="1828800"/>
          </a:xfrm>
          <a:solidFill>
            <a:schemeClr val="accent4"/>
          </a:solidFill>
        </p:spPr>
        <p:txBody>
          <a:bodyPr>
            <a:normAutofit/>
          </a:bodyPr>
          <a:lstStyle>
            <a:lvl1pPr>
              <a:lnSpc>
                <a:spcPct val="100000"/>
              </a:lnSpc>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C4449D8D-FAFF-4D87-A4C8-DB13590C7C5A}" type="slidenum">
              <a:rPr lang="en-US"/>
              <a:pPr>
                <a:defRPr/>
              </a:pPr>
              <a:t>‹#›</a:t>
            </a:fld>
            <a:endParaRPr lang="en-US" dirty="0"/>
          </a:p>
        </p:txBody>
      </p:sp>
    </p:spTree>
    <p:extLst>
      <p:ext uri="{BB962C8B-B14F-4D97-AF65-F5344CB8AC3E}">
        <p14:creationId xmlns:p14="http://schemas.microsoft.com/office/powerpoint/2010/main" val="22010923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26797" y="2831012"/>
            <a:ext cx="3348219" cy="2237377"/>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26797" y="2383682"/>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37317" y="88337"/>
            <a:ext cx="2650698" cy="875905"/>
          </a:xfrm>
          <a:prstGeom prst="rect">
            <a:avLst/>
          </a:prstGeom>
        </p:spPr>
      </p:pic>
    </p:spTree>
    <p:extLst>
      <p:ext uri="{BB962C8B-B14F-4D97-AF65-F5344CB8AC3E}">
        <p14:creationId xmlns:p14="http://schemas.microsoft.com/office/powerpoint/2010/main" val="259994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ingle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304800" y="2819400"/>
            <a:ext cx="11277600" cy="685800"/>
          </a:xfrm>
          <a:noFill/>
        </p:spPr>
        <p:txBody>
          <a:bodyPr>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4" name="Slide Number Placeholder 3"/>
          <p:cNvSpPr>
            <a:spLocks noGrp="1"/>
          </p:cNvSpPr>
          <p:nvPr>
            <p:ph type="sldNum" sz="quarter" idx="10"/>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6A79BA1-012F-44B9-A307-7DF98D767536}" type="slidenum">
              <a:rPr lang="en-US"/>
              <a:pPr>
                <a:defRPr/>
              </a:pPr>
              <a:t>‹#›</a:t>
            </a:fld>
            <a:endParaRPr lang="en-US" dirty="0"/>
          </a:p>
        </p:txBody>
      </p:sp>
    </p:spTree>
    <p:extLst>
      <p:ext uri="{BB962C8B-B14F-4D97-AF65-F5344CB8AC3E}">
        <p14:creationId xmlns:p14="http://schemas.microsoft.com/office/powerpoint/2010/main" val="309866555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05481678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Lab">
    <p:spTree>
      <p:nvGrpSpPr>
        <p:cNvPr id="1" name=""/>
        <p:cNvGrpSpPr/>
        <p:nvPr/>
      </p:nvGrpSpPr>
      <p:grpSpPr>
        <a:xfrm>
          <a:off x="0" y="0"/>
          <a:ext cx="0" cy="0"/>
          <a:chOff x="0" y="0"/>
          <a:chExt cx="0" cy="0"/>
        </a:xfrm>
      </p:grpSpPr>
      <p:sp>
        <p:nvSpPr>
          <p:cNvPr id="3"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16" name="Text Placeholder 9"/>
          <p:cNvSpPr>
            <a:spLocks noGrp="1"/>
          </p:cNvSpPr>
          <p:nvPr>
            <p:ph type="body" sz="quarter" idx="13"/>
          </p:nvPr>
        </p:nvSpPr>
        <p:spPr>
          <a:xfrm>
            <a:off x="0" y="1143000"/>
            <a:ext cx="6035040" cy="2286000"/>
          </a:xfrm>
          <a:solidFill>
            <a:schemeClr val="accent1">
              <a:alpha val="90000"/>
            </a:schemeClr>
          </a:solidFill>
        </p:spPr>
        <p:txBody>
          <a:bodyPr>
            <a:noAutofit/>
          </a:bodyPr>
          <a:lstStyle>
            <a:lvl1pPr marL="57150" indent="0">
              <a:lnSpc>
                <a:spcPct val="100000"/>
              </a:lnSpc>
              <a:defRPr sz="3600" baseline="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
        <p:nvSpPr>
          <p:cNvPr id="5"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42236260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spTree>
      <p:nvGrpSpPr>
        <p:cNvPr id="1" name=""/>
        <p:cNvGrpSpPr/>
        <p:nvPr/>
      </p:nvGrpSpPr>
      <p:grpSpPr>
        <a:xfrm>
          <a:off x="0" y="0"/>
          <a:ext cx="0" cy="0"/>
          <a:chOff x="0" y="0"/>
          <a:chExt cx="0" cy="0"/>
        </a:xfrm>
      </p:grpSpPr>
      <p:sp>
        <p:nvSpPr>
          <p:cNvPr id="11"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18"/>
          <p:cNvSpPr>
            <a:spLocks noGrp="1"/>
          </p:cNvSpPr>
          <p:nvPr>
            <p:ph type="body" sz="quarter" idx="16"/>
          </p:nvPr>
        </p:nvSpPr>
        <p:spPr>
          <a:xfrm>
            <a:off x="0" y="3429000"/>
            <a:ext cx="3048000" cy="1143000"/>
          </a:xfrm>
          <a:prstGeom prst="rect">
            <a:avLst/>
          </a:prstGeom>
          <a:solidFill>
            <a:schemeClr val="bg2">
              <a:alpha val="90000"/>
            </a:schemeClr>
          </a:solidFill>
        </p:spPr>
        <p:txBody>
          <a:bodyPr lIns="91440" tIns="91440">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0" name="Picture Placeholder 4"/>
          <p:cNvSpPr>
            <a:spLocks noGrp="1"/>
          </p:cNvSpPr>
          <p:nvPr>
            <p:ph type="pic" sz="quarter" idx="17"/>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lIns="91440" tIns="91440">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8" name="Picture Placeholder 4"/>
          <p:cNvSpPr>
            <a:spLocks noGrp="1"/>
          </p:cNvSpPr>
          <p:nvPr>
            <p:ph type="pic" sz="quarter" idx="18"/>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3"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928275050"/>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8" name="Text Placeholder 18"/>
          <p:cNvSpPr>
            <a:spLocks noGrp="1"/>
          </p:cNvSpPr>
          <p:nvPr>
            <p:ph type="body" sz="quarter" idx="16"/>
          </p:nvPr>
        </p:nvSpPr>
        <p:spPr>
          <a:xfrm>
            <a:off x="9144000" y="3429000"/>
            <a:ext cx="3048000" cy="1143000"/>
          </a:xfrm>
          <a:prstGeom prst="rect">
            <a:avLst/>
          </a:prstGeom>
          <a:solidFill>
            <a:schemeClr val="bg2">
              <a:alpha val="90000"/>
            </a:schemeClr>
          </a:solidFill>
        </p:spPr>
        <p:txBody>
          <a:bodyPr>
            <a:normAutofit/>
          </a:bodyPr>
          <a:lstStyle>
            <a:lvl1pPr marL="0" indent="0">
              <a:lnSpc>
                <a:spcPct val="100000"/>
              </a:lnSpc>
              <a:buFontTx/>
              <a:buNone/>
              <a:defRPr sz="1600" baseline="0">
                <a:solidFill>
                  <a:schemeClr val="tx1"/>
                </a:solidFill>
                <a:latin typeface="+mn-lt"/>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Master text styles</a:t>
            </a:r>
          </a:p>
        </p:txBody>
      </p:sp>
      <p:sp>
        <p:nvSpPr>
          <p:cNvPr id="12" name="Text Placeholder 9"/>
          <p:cNvSpPr>
            <a:spLocks noGrp="1"/>
          </p:cNvSpPr>
          <p:nvPr>
            <p:ph type="body" sz="quarter" idx="13"/>
          </p:nvPr>
        </p:nvSpPr>
        <p:spPr>
          <a:xfrm>
            <a:off x="609600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6"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9"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89127383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Tiles with text">
    <p:spTree>
      <p:nvGrpSpPr>
        <p:cNvPr id="1" name=""/>
        <p:cNvGrpSpPr/>
        <p:nvPr/>
      </p:nvGrpSpPr>
      <p:grpSpPr>
        <a:xfrm>
          <a:off x="0" y="0"/>
          <a:ext cx="0" cy="0"/>
          <a:chOff x="0" y="0"/>
          <a:chExt cx="0" cy="0"/>
        </a:xfrm>
      </p:grpSpPr>
      <p:sp>
        <p:nvSpPr>
          <p:cNvPr id="10"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Picture Placeholder 8"/>
          <p:cNvSpPr>
            <a:spLocks noGrp="1"/>
          </p:cNvSpPr>
          <p:nvPr>
            <p:ph type="pic" sz="quarter" idx="16"/>
          </p:nvPr>
        </p:nvSpPr>
        <p:spPr>
          <a:xfrm>
            <a:off x="0" y="0"/>
            <a:ext cx="12192000" cy="6858000"/>
          </a:xfrm>
        </p:spPr>
        <p:txBody>
          <a:bodyPr rtlCol="0">
            <a:normAutofit/>
          </a:bodyPr>
          <a:lstStyle>
            <a:lvl1pPr>
              <a:defRPr>
                <a:solidFill>
                  <a:srgbClr val="3F3F3F"/>
                </a:solidFill>
              </a:defRPr>
            </a:lvl1pPr>
          </a:lstStyle>
          <a:p>
            <a:pPr lvl="0"/>
            <a:r>
              <a:rPr lang="en-US" noProof="0" dirty="0"/>
              <a:t>Click icon to add picture</a:t>
            </a:r>
          </a:p>
        </p:txBody>
      </p:sp>
      <p:sp>
        <p:nvSpPr>
          <p:cNvPr id="2" name="Title 1"/>
          <p:cNvSpPr>
            <a:spLocks noGrp="1"/>
          </p:cNvSpPr>
          <p:nvPr>
            <p:ph type="title"/>
          </p:nvPr>
        </p:nvSpPr>
        <p:spPr>
          <a:xfrm>
            <a:off x="0" y="1143000"/>
            <a:ext cx="3048000" cy="2286000"/>
          </a:xfrm>
          <a:solidFill>
            <a:srgbClr val="0A5BBA">
              <a:alpha val="90000"/>
            </a:srgbClr>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3">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chemeClr val="accent4">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chemeClr val="accent5">
              <a:alpha val="90000"/>
            </a:schemeClr>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3"/>
          <p:cNvSpPr>
            <a:spLocks noGrp="1"/>
          </p:cNvSpPr>
          <p:nvPr>
            <p:ph type="sldNum" sz="quarter" idx="17"/>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FB652213-B38A-4919-9374-0996C08E32BA}" type="slidenum">
              <a:rPr lang="en-US"/>
              <a:pPr>
                <a:defRPr/>
              </a:pPr>
              <a:t>‹#›</a:t>
            </a:fld>
            <a:endParaRPr lang="en-US" dirty="0"/>
          </a:p>
        </p:txBody>
      </p:sp>
    </p:spTree>
    <p:extLst>
      <p:ext uri="{BB962C8B-B14F-4D97-AF65-F5344CB8AC3E}">
        <p14:creationId xmlns:p14="http://schemas.microsoft.com/office/powerpoint/2010/main" val="234237627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les with text and background image">
    <p:spTree>
      <p:nvGrpSpPr>
        <p:cNvPr id="1" name=""/>
        <p:cNvGrpSpPr/>
        <p:nvPr/>
      </p:nvGrpSpPr>
      <p:grpSpPr>
        <a:xfrm>
          <a:off x="0" y="0"/>
          <a:ext cx="0" cy="0"/>
          <a:chOff x="0" y="0"/>
          <a:chExt cx="0" cy="0"/>
        </a:xfrm>
      </p:grpSpPr>
      <p:sp>
        <p:nvSpPr>
          <p:cNvPr id="6"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2" name="Title 1"/>
          <p:cNvSpPr>
            <a:spLocks noGrp="1"/>
          </p:cNvSpPr>
          <p:nvPr>
            <p:ph type="title"/>
          </p:nvPr>
        </p:nvSpPr>
        <p:spPr>
          <a:xfrm>
            <a:off x="0" y="1143000"/>
            <a:ext cx="3048000" cy="2286000"/>
          </a:xfrm>
          <a:solidFill>
            <a:schemeClr val="accent1">
              <a:alpha val="90000"/>
            </a:schemeClr>
          </a:solidFill>
        </p:spPr>
        <p:txBody>
          <a:bodyPr>
            <a:normAutofit/>
          </a:bodyPr>
          <a:lstStyle>
            <a:lvl1pPr>
              <a:defRPr sz="2400">
                <a:solidFill>
                  <a:schemeClr val="tx1"/>
                </a:solidFill>
              </a:defRPr>
            </a:lvl1pPr>
          </a:lstStyle>
          <a:p>
            <a:r>
              <a:rPr lang="en-US"/>
              <a:t>Click to edit Master title style</a:t>
            </a:r>
            <a:endParaRPr lang="en-US" dirty="0"/>
          </a:p>
        </p:txBody>
      </p:sp>
      <p:sp>
        <p:nvSpPr>
          <p:cNvPr id="16" name="Text Placeholder 14"/>
          <p:cNvSpPr>
            <a:spLocks noGrp="1"/>
          </p:cNvSpPr>
          <p:nvPr>
            <p:ph type="body" sz="quarter" idx="12"/>
          </p:nvPr>
        </p:nvSpPr>
        <p:spPr>
          <a:xfrm>
            <a:off x="0" y="3429000"/>
            <a:ext cx="3048000" cy="2286000"/>
          </a:xfrm>
          <a:solidFill>
            <a:schemeClr val="bg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chemeClr val="accent2">
              <a:alpha val="90000"/>
            </a:scheme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0E715F">
              <a:alpha val="90000"/>
            </a:srgbClr>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02341315-38D4-4F5C-A1DF-64B6911F001F}" type="slidenum">
              <a:rPr lang="en-US"/>
              <a:pPr>
                <a:defRPr/>
              </a:pPr>
              <a:t>‹#›</a:t>
            </a:fld>
            <a:endParaRPr lang="en-US" dirty="0"/>
          </a:p>
        </p:txBody>
      </p:sp>
    </p:spTree>
    <p:extLst>
      <p:ext uri="{BB962C8B-B14F-4D97-AF65-F5344CB8AC3E}">
        <p14:creationId xmlns:p14="http://schemas.microsoft.com/office/powerpoint/2010/main" val="3397701300"/>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Image and text">
    <p:spTree>
      <p:nvGrpSpPr>
        <p:cNvPr id="1" name=""/>
        <p:cNvGrpSpPr/>
        <p:nvPr/>
      </p:nvGrpSpPr>
      <p:grpSpPr>
        <a:xfrm>
          <a:off x="0" y="0"/>
          <a:ext cx="0" cy="0"/>
          <a:chOff x="0" y="0"/>
          <a:chExt cx="0" cy="0"/>
        </a:xfrm>
      </p:grpSpPr>
      <p:sp>
        <p:nvSpPr>
          <p:cNvPr id="19" name="Content Placeholder 18"/>
          <p:cNvSpPr>
            <a:spLocks noGrp="1"/>
          </p:cNvSpPr>
          <p:nvPr>
            <p:ph sz="quarter" idx="15"/>
          </p:nvPr>
        </p:nvSpPr>
        <p:spPr>
          <a:xfrm>
            <a:off x="3048000" y="1143000"/>
            <a:ext cx="6096000" cy="4572000"/>
          </a:xfrm>
        </p:spPr>
        <p:txBody>
          <a:bodyPr>
            <a:normAutofit/>
          </a:bodyPr>
          <a:lstStyle>
            <a:lvl1pPr>
              <a:defRPr sz="1600">
                <a:solidFill>
                  <a:srgbClr val="3F3F3F"/>
                </a:solidFill>
              </a:defRPr>
            </a:lvl1pPr>
            <a:lvl2pPr>
              <a:defRPr sz="1600">
                <a:solidFill>
                  <a:srgbClr val="3F3F3F"/>
                </a:solidFill>
              </a:defRPr>
            </a:lvl2pPr>
            <a:lvl3pPr>
              <a:defRPr sz="1600">
                <a:solidFill>
                  <a:srgbClr val="3F3F3F"/>
                </a:solidFill>
              </a:defRPr>
            </a:lvl3pPr>
            <a:lvl4pPr>
              <a:defRPr sz="1600">
                <a:solidFill>
                  <a:srgbClr val="3F3F3F"/>
                </a:solidFill>
              </a:defRPr>
            </a:lvl4pPr>
            <a:lvl5pPr>
              <a:defRPr sz="16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0" y="1143000"/>
            <a:ext cx="3048000" cy="2286000"/>
          </a:xfrm>
          <a:solidFill>
            <a:srgbClr val="0A5BBA"/>
          </a:solidFill>
        </p:spPr>
        <p:txBody>
          <a:bodyPr>
            <a:normAutofit/>
          </a:bodyPr>
          <a:lstStyle>
            <a:lvl1pPr>
              <a:defRPr sz="2400">
                <a:solidFill>
                  <a:schemeClr val="tx1"/>
                </a:solidFill>
                <a:latin typeface="+mn-lt"/>
              </a:defRPr>
            </a:lvl1pPr>
          </a:lstStyle>
          <a:p>
            <a:r>
              <a:rPr lang="en-US"/>
              <a:t>Click to edit Master title style</a:t>
            </a:r>
            <a:endParaRPr lang="en-US" dirty="0"/>
          </a:p>
        </p:txBody>
      </p:sp>
      <p:sp>
        <p:nvSpPr>
          <p:cNvPr id="9" name="Text Placeholder 14"/>
          <p:cNvSpPr>
            <a:spLocks noGrp="1"/>
          </p:cNvSpPr>
          <p:nvPr>
            <p:ph type="body" sz="quarter" idx="12"/>
          </p:nvPr>
        </p:nvSpPr>
        <p:spPr>
          <a:xfrm>
            <a:off x="9144000" y="1143000"/>
            <a:ext cx="3048000" cy="2286000"/>
          </a:xfrm>
          <a:solidFill>
            <a:schemeClr val="bg2"/>
          </a:solidFill>
        </p:spPr>
        <p:txBody>
          <a:bodyPr>
            <a:normAutofit/>
          </a:bodyPr>
          <a:lstStyle>
            <a:lvl1pPr>
              <a:lnSpc>
                <a:spcPct val="100000"/>
              </a:lnSpc>
              <a:defRPr sz="1600">
                <a:solidFill>
                  <a:schemeClr val="tx1"/>
                </a:solidFill>
                <a:latin typeface="+mn-lt"/>
              </a:defRPr>
            </a:lvl1pPr>
            <a:lvl2pPr>
              <a:lnSpc>
                <a:spcPct val="100000"/>
              </a:lnSpc>
              <a:defRPr sz="1600">
                <a:solidFill>
                  <a:schemeClr val="tx1"/>
                </a:solidFill>
                <a:latin typeface="+mn-lt"/>
              </a:defRPr>
            </a:lvl2pPr>
            <a:lvl3pPr>
              <a:lnSpc>
                <a:spcPct val="100000"/>
              </a:lnSpc>
              <a:defRPr sz="1600">
                <a:solidFill>
                  <a:schemeClr val="tx1"/>
                </a:solidFill>
                <a:latin typeface="+mn-lt"/>
              </a:defRPr>
            </a:lvl3pPr>
            <a:lvl4pPr>
              <a:lnSpc>
                <a:spcPct val="100000"/>
              </a:lnSpc>
              <a:defRPr sz="1600">
                <a:solidFill>
                  <a:schemeClr val="tx1"/>
                </a:solidFill>
                <a:latin typeface="+mn-lt"/>
              </a:defRPr>
            </a:lvl4pPr>
            <a:lvl5pPr>
              <a:lnSpc>
                <a:spcPct val="100000"/>
              </a:lnSpc>
              <a:defRPr sz="16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chemeClr val="accent2"/>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1" name="Slide Number Placeholder 3"/>
          <p:cNvSpPr>
            <a:spLocks noGrp="1"/>
          </p:cNvSpPr>
          <p:nvPr>
            <p:ph type="sldNum" sz="quarter" idx="14"/>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30516603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Two flowing text sections">
    <p:spTree>
      <p:nvGrpSpPr>
        <p:cNvPr id="1" name=""/>
        <p:cNvGrpSpPr/>
        <p:nvPr/>
      </p:nvGrpSpPr>
      <p:grpSpPr>
        <a:xfrm>
          <a:off x="0" y="0"/>
          <a:ext cx="0" cy="0"/>
          <a:chOff x="0" y="0"/>
          <a:chExt cx="0" cy="0"/>
        </a:xfrm>
      </p:grpSpPr>
      <p:sp>
        <p:nvSpPr>
          <p:cNvPr id="5" name="Slide Number Placeholder 3"/>
          <p:cNvSpPr txBox="1">
            <a:spLocks/>
          </p:cNvSpPr>
          <p:nvPr/>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p:nvPr>
        </p:nvSpPr>
        <p:spPr>
          <a:xfrm>
            <a:off x="0" y="1143000"/>
            <a:ext cx="3048000" cy="2286000"/>
          </a:xfrm>
          <a:solidFill>
            <a:schemeClr val="accent1"/>
          </a:solidFill>
        </p:spPr>
        <p:txBody>
          <a:bodyPr>
            <a:normAutofit/>
          </a:bodyPr>
          <a:lstStyle>
            <a:lvl1pPr>
              <a:defRPr sz="2400"/>
            </a:lvl1pPr>
          </a:lstStyle>
          <a:p>
            <a:r>
              <a:rPr lang="en-US"/>
              <a:t>Click to edit Master title style</a:t>
            </a:r>
            <a:endParaRPr lang="en-US" dirty="0"/>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600">
                <a:solidFill>
                  <a:schemeClr val="tx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BCFF45AD-E8B9-4BBC-94B1-D362A34DB483}" type="slidenum">
              <a:rPr lang="en-US"/>
              <a:pPr>
                <a:defRPr/>
              </a:pPr>
              <a:t>‹#›</a:t>
            </a:fld>
            <a:endParaRPr lang="en-US" dirty="0"/>
          </a:p>
        </p:txBody>
      </p:sp>
    </p:spTree>
    <p:extLst>
      <p:ext uri="{BB962C8B-B14F-4D97-AF65-F5344CB8AC3E}">
        <p14:creationId xmlns:p14="http://schemas.microsoft.com/office/powerpoint/2010/main" val="3893713366"/>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2_Title Slide light right aligned">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0" y="1143000"/>
            <a:ext cx="609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endParaRPr lang="en-US" altLang="en-US" dirty="0"/>
          </a:p>
        </p:txBody>
      </p:sp>
      <p:sp>
        <p:nvSpPr>
          <p:cNvPr id="7"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6" name="Text Placeholder 9"/>
          <p:cNvSpPr>
            <a:spLocks noGrp="1"/>
          </p:cNvSpPr>
          <p:nvPr>
            <p:ph type="body" sz="quarter" idx="13"/>
          </p:nvPr>
        </p:nvSpPr>
        <p:spPr>
          <a:xfrm>
            <a:off x="0" y="1143000"/>
            <a:ext cx="6096000" cy="2286000"/>
          </a:xfrm>
          <a:solidFill>
            <a:schemeClr val="accent1">
              <a:alpha val="90000"/>
            </a:schemeClr>
          </a:solidFill>
        </p:spPr>
        <p:txBody>
          <a:bodyPr>
            <a:noAutofit/>
          </a:bodyPr>
          <a:lstStyle>
            <a:lvl1pPr>
              <a:lnSpc>
                <a:spcPct val="100000"/>
              </a:lnSpc>
              <a:defRPr sz="3200">
                <a:solidFill>
                  <a:schemeClr val="tx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
        <p:nvSpPr>
          <p:cNvPr id="5"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6" name="Slide Number Placeholder 3"/>
          <p:cNvSpPr>
            <a:spLocks noGrp="1"/>
          </p:cNvSpPr>
          <p:nvPr>
            <p:ph type="sldNum" sz="quarter" idx="15"/>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9346186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60" y="2180711"/>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27" tIns="45713" rIns="91427" bIns="45713"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0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60" y="4304556"/>
            <a:ext cx="11390811" cy="1041311"/>
          </a:xfrm>
          <a:prstGeom prst="rect">
            <a:avLst/>
          </a:prstGeom>
        </p:spPr>
        <p:txBody>
          <a:bodyPr vert="horz" lIns="91427" tIns="45713" rIns="91427" bIns="45713" rtlCol="0">
            <a:normAutofit/>
          </a:bodyPr>
          <a:lstStyle/>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1600">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847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9"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27102794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3_Contact Page">
    <p:spTree>
      <p:nvGrpSpPr>
        <p:cNvPr id="1" name=""/>
        <p:cNvGrpSpPr/>
        <p:nvPr/>
      </p:nvGrpSpPr>
      <p:grpSpPr>
        <a:xfrm>
          <a:off x="0" y="0"/>
          <a:ext cx="0" cy="0"/>
          <a:chOff x="0" y="0"/>
          <a:chExt cx="0" cy="0"/>
        </a:xfrm>
      </p:grpSpPr>
      <p:sp>
        <p:nvSpPr>
          <p:cNvPr id="5"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7" name="Picture Placeholder 4"/>
          <p:cNvSpPr>
            <a:spLocks noGrp="1"/>
          </p:cNvSpPr>
          <p:nvPr>
            <p:ph type="pic" sz="quarter" idx="17"/>
          </p:nvPr>
        </p:nvSpPr>
        <p:spPr>
          <a:xfrm>
            <a:off x="1036320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0" name="Slide Number Placeholder 3"/>
          <p:cNvSpPr>
            <a:spLocks noGrp="1"/>
          </p:cNvSpPr>
          <p:nvPr>
            <p:ph type="sldNum" sz="quarter" idx="18"/>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custDataLst>
      <p:tags r:id="rId1"/>
    </p:custDataLst>
    <p:extLst>
      <p:ext uri="{BB962C8B-B14F-4D97-AF65-F5344CB8AC3E}">
        <p14:creationId xmlns:p14="http://schemas.microsoft.com/office/powerpoint/2010/main" val="50863460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5_Contact Page">
    <p:spTree>
      <p:nvGrpSpPr>
        <p:cNvPr id="1" name=""/>
        <p:cNvGrpSpPr/>
        <p:nvPr/>
      </p:nvGrpSpPr>
      <p:grpSpPr>
        <a:xfrm>
          <a:off x="0" y="0"/>
          <a:ext cx="0" cy="0"/>
          <a:chOff x="0" y="0"/>
          <a:chExt cx="0" cy="0"/>
        </a:xfrm>
      </p:grpSpPr>
      <p:sp>
        <p:nvSpPr>
          <p:cNvPr id="9"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10" name="Text Placeholder 9"/>
          <p:cNvSpPr>
            <a:spLocks noGrp="1"/>
          </p:cNvSpPr>
          <p:nvPr>
            <p:ph type="body" sz="quarter" idx="12"/>
          </p:nvPr>
        </p:nvSpPr>
        <p:spPr>
          <a:xfrm>
            <a:off x="0" y="1143000"/>
            <a:ext cx="6096000" cy="2286000"/>
          </a:xfrm>
          <a:solidFill>
            <a:schemeClr val="accent1">
              <a:alpha val="90000"/>
            </a:scheme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4"/>
          <p:cNvSpPr>
            <a:spLocks noGrp="1"/>
          </p:cNvSpPr>
          <p:nvPr>
            <p:ph type="pic" sz="quarter" idx="17"/>
          </p:nvPr>
        </p:nvSpPr>
        <p:spPr>
          <a:xfrm>
            <a:off x="10361083"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6" name="Picture Placeholder 4"/>
          <p:cNvSpPr>
            <a:spLocks noGrp="1"/>
          </p:cNvSpPr>
          <p:nvPr>
            <p:ph type="pic" sz="quarter" idx="18"/>
          </p:nvPr>
        </p:nvSpPr>
        <p:spPr>
          <a:xfrm>
            <a:off x="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10257627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7_Contact Page">
    <p:spTree>
      <p:nvGrpSpPr>
        <p:cNvPr id="1" name=""/>
        <p:cNvGrpSpPr/>
        <p:nvPr/>
      </p:nvGrpSpPr>
      <p:grpSpPr>
        <a:xfrm>
          <a:off x="0" y="0"/>
          <a:ext cx="0" cy="0"/>
          <a:chOff x="0" y="0"/>
          <a:chExt cx="0" cy="0"/>
        </a:xfrm>
      </p:grpSpPr>
      <p:sp>
        <p:nvSpPr>
          <p:cNvPr id="7" name="TextBox 6"/>
          <p:cNvSpPr txBox="1">
            <a:spLocks noChangeArrowheads="1"/>
          </p:cNvSpPr>
          <p:nvPr/>
        </p:nvSpPr>
        <p:spPr bwMode="auto">
          <a:xfrm>
            <a:off x="101600" y="6019800"/>
            <a:ext cx="1175543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defTabSz="457200" fontAlgn="base">
              <a:spcBef>
                <a:spcPct val="0"/>
              </a:spcBef>
              <a:spcAft>
                <a:spcPct val="0"/>
              </a:spcAft>
              <a:defRPr>
                <a:solidFill>
                  <a:schemeClr val="tx1"/>
                </a:solidFill>
                <a:latin typeface="Segoe UI" panose="020B0502040204020203" pitchFamily="34" charset="0"/>
              </a:defRPr>
            </a:lvl6pPr>
            <a:lvl7pPr marL="2971800" indent="-228600" defTabSz="457200" fontAlgn="base">
              <a:spcBef>
                <a:spcPct val="0"/>
              </a:spcBef>
              <a:spcAft>
                <a:spcPct val="0"/>
              </a:spcAft>
              <a:defRPr>
                <a:solidFill>
                  <a:schemeClr val="tx1"/>
                </a:solidFill>
                <a:latin typeface="Segoe UI" panose="020B0502040204020203" pitchFamily="34" charset="0"/>
              </a:defRPr>
            </a:lvl7pPr>
            <a:lvl8pPr marL="3429000" indent="-228600" defTabSz="457200" fontAlgn="base">
              <a:spcBef>
                <a:spcPct val="0"/>
              </a:spcBef>
              <a:spcAft>
                <a:spcPct val="0"/>
              </a:spcAft>
              <a:defRPr>
                <a:solidFill>
                  <a:schemeClr val="tx1"/>
                </a:solidFill>
                <a:latin typeface="Segoe UI" panose="020B0502040204020203" pitchFamily="34" charset="0"/>
              </a:defRPr>
            </a:lvl8pPr>
            <a:lvl9pPr marL="3886200" indent="-228600" defTabSz="457200" fontAlgn="base">
              <a:spcBef>
                <a:spcPct val="0"/>
              </a:spcBef>
              <a:spcAft>
                <a:spcPct val="0"/>
              </a:spcAft>
              <a:defRPr>
                <a:solidFill>
                  <a:schemeClr val="tx1"/>
                </a:solidFill>
                <a:latin typeface="Segoe UI" panose="020B0502040204020203" pitchFamily="34" charset="0"/>
              </a:defRPr>
            </a:lvl9pPr>
          </a:lstStyle>
          <a:p>
            <a:pPr eaLnBrk="1" hangingPunct="1">
              <a:lnSpc>
                <a:spcPct val="120000"/>
              </a:lnSpc>
            </a:pPr>
            <a:r>
              <a:rPr lang="en-US" altLang="en-US" sz="800" dirty="0"/>
              <a:t>© 2012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 name="Picture Placeholder 9"/>
          <p:cNvSpPr>
            <a:spLocks noGrp="1"/>
          </p:cNvSpPr>
          <p:nvPr>
            <p:ph type="pic" sz="quarter" idx="14"/>
          </p:nvPr>
        </p:nvSpPr>
        <p:spPr>
          <a:xfrm>
            <a:off x="0" y="0"/>
            <a:ext cx="12192000" cy="6858000"/>
          </a:xfrm>
          <a:prstGeom prst="rect">
            <a:avLst/>
          </a:prstGeom>
        </p:spPr>
        <p:txBody>
          <a:bodyPr rtlCol="0">
            <a:normAutofit/>
          </a:bodyPr>
          <a:lstStyle>
            <a:lvl1pPr>
              <a:buFontTx/>
              <a:buNone/>
              <a:defRPr sz="1400">
                <a:solidFill>
                  <a:srgbClr val="000000"/>
                </a:solidFill>
                <a:latin typeface="+mn-lt"/>
              </a:defRPr>
            </a:lvl1pPr>
          </a:lstStyle>
          <a:p>
            <a:pPr lvl="0"/>
            <a:r>
              <a:rPr lang="en-US" noProof="0" dirty="0"/>
              <a:t>Click icon to add picture</a:t>
            </a:r>
          </a:p>
        </p:txBody>
      </p:sp>
      <p:sp>
        <p:nvSpPr>
          <p:cNvPr id="9" name="Text Placeholder 9"/>
          <p:cNvSpPr>
            <a:spLocks noGrp="1"/>
          </p:cNvSpPr>
          <p:nvPr>
            <p:ph type="body" sz="quarter" idx="12"/>
          </p:nvPr>
        </p:nvSpPr>
        <p:spPr>
          <a:xfrm>
            <a:off x="6096000" y="1143000"/>
            <a:ext cx="6096000" cy="2286000"/>
          </a:xfrm>
          <a:solidFill>
            <a:schemeClr val="accent1">
              <a:alpha val="90000"/>
            </a:scheme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4"/>
          <p:cNvSpPr>
            <a:spLocks noGrp="1"/>
          </p:cNvSpPr>
          <p:nvPr>
            <p:ph type="pic" sz="quarter" idx="17"/>
          </p:nvPr>
        </p:nvSpPr>
        <p:spPr>
          <a:xfrm>
            <a:off x="0" y="3218"/>
            <a:ext cx="1828800" cy="504534"/>
          </a:xfrm>
        </p:spPr>
        <p:txBody>
          <a:bodyPr rtlCol="0">
            <a:normAutofit/>
          </a:bodyPr>
          <a:lstStyle>
            <a:lvl1pPr>
              <a:defRPr>
                <a:solidFill>
                  <a:srgbClr val="000000"/>
                </a:solidFill>
              </a:defRPr>
            </a:lvl1pPr>
          </a:lstStyle>
          <a:p>
            <a:pPr lvl="0"/>
            <a:r>
              <a:rPr lang="en-US" noProof="0" dirty="0"/>
              <a:t>Click icon to add picture</a:t>
            </a:r>
          </a:p>
        </p:txBody>
      </p:sp>
      <p:sp>
        <p:nvSpPr>
          <p:cNvPr id="10" name="Picture Placeholder 4"/>
          <p:cNvSpPr>
            <a:spLocks noGrp="1"/>
          </p:cNvSpPr>
          <p:nvPr>
            <p:ph type="pic" sz="quarter" idx="18"/>
          </p:nvPr>
        </p:nvSpPr>
        <p:spPr>
          <a:xfrm>
            <a:off x="10668000" y="0"/>
            <a:ext cx="1524000" cy="1143000"/>
          </a:xfrm>
        </p:spPr>
        <p:txBody>
          <a:bodyPr rtlCol="0">
            <a:normAutofit/>
          </a:bodyPr>
          <a:lstStyle>
            <a:lvl1pPr>
              <a:defRPr>
                <a:solidFill>
                  <a:srgbClr val="000000"/>
                </a:solidFill>
              </a:defRPr>
            </a:lvl1pPr>
          </a:lstStyle>
          <a:p>
            <a:pPr lvl="0"/>
            <a:r>
              <a:rPr lang="en-US" noProof="0" dirty="0"/>
              <a:t>Click icon to add picture</a:t>
            </a:r>
          </a:p>
        </p:txBody>
      </p:sp>
      <p:sp>
        <p:nvSpPr>
          <p:cNvPr id="11" name="Slide Number Placeholder 3"/>
          <p:cNvSpPr txBox="1">
            <a:spLocks/>
          </p:cNvSpPr>
          <p:nvPr userDrawn="1"/>
        </p:nvSpPr>
        <p:spPr>
          <a:xfrm>
            <a:off x="4673600" y="6477000"/>
            <a:ext cx="2844800" cy="365125"/>
          </a:xfrm>
          <a:prstGeom prst="rect">
            <a:avLst/>
          </a:prstGeom>
        </p:spPr>
        <p:txBody>
          <a:bodyPr lIns="182880" rIns="18288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dirty="0"/>
              <a:t>Microsoft Confidential</a:t>
            </a:r>
          </a:p>
        </p:txBody>
      </p:sp>
      <p:sp>
        <p:nvSpPr>
          <p:cNvPr id="12" name="Slide Number Placeholder 3"/>
          <p:cNvSpPr>
            <a:spLocks noGrp="1"/>
          </p:cNvSpPr>
          <p:nvPr>
            <p:ph type="sldNum" sz="quarter" idx="19"/>
          </p:nvPr>
        </p:nvSpPr>
        <p:spPr>
          <a:xfrm>
            <a:off x="9353550" y="6492875"/>
            <a:ext cx="2844800" cy="365125"/>
          </a:xfrm>
          <a:prstGeom prst="rect">
            <a:avLst/>
          </a:prstGeom>
        </p:spPr>
        <p:txBody>
          <a:bodyPr/>
          <a:lstStyle>
            <a:lvl1pPr>
              <a:defRPr smtClean="0">
                <a:solidFill>
                  <a:srgbClr val="3F3F3F"/>
                </a:solidFill>
                <a:latin typeface="+mn-lt"/>
              </a:defRPr>
            </a:lvl1pPr>
          </a:lstStyle>
          <a:p>
            <a:pPr>
              <a:defRPr/>
            </a:pPr>
            <a:fld id="{A0AE9EC9-F182-4A35-8041-CBBE9CFA6E78}" type="slidenum">
              <a:rPr lang="en-US"/>
              <a:pPr>
                <a:defRPr/>
              </a:pPr>
              <a:t>‹#›</a:t>
            </a:fld>
            <a:endParaRPr lang="en-US" dirty="0"/>
          </a:p>
        </p:txBody>
      </p:sp>
    </p:spTree>
    <p:extLst>
      <p:ext uri="{BB962C8B-B14F-4D97-AF65-F5344CB8AC3E}">
        <p14:creationId xmlns:p14="http://schemas.microsoft.com/office/powerpoint/2010/main" val="1610558940"/>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438467" cy="1499840"/>
          </a:xfrm>
          <a:prstGeom prst="rect">
            <a:avLst/>
          </a:prstGeom>
          <a:noFill/>
          <a:ln>
            <a:noFill/>
          </a:ln>
        </p:spPr>
        <p:txBody>
          <a:bodyPr vert="horz" wrap="square" lIns="243840" tIns="182880" rIns="121920" bIns="60960" rtlCol="0" anchor="t" anchorCtr="0">
            <a:noAutofit/>
          </a:bodyPr>
          <a:lstStyle/>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eaLnBrk="1" fontAlgn="auto" hangingPunct="1">
              <a:lnSpc>
                <a:spcPct val="90000"/>
              </a:lnSpc>
              <a:spcBef>
                <a:spcPts val="0"/>
              </a:spcBef>
              <a:spcAft>
                <a:spcPts val="800"/>
              </a:spcAft>
            </a:pPr>
            <a:r>
              <a:rPr lang="en-US" sz="1200" dirty="0">
                <a:solidFill>
                  <a:srgbClr val="3F3F3F">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eaLnBrk="1" fontAlgn="auto" hangingPunct="1">
              <a:lnSpc>
                <a:spcPct val="90000"/>
              </a:lnSpc>
              <a:spcBef>
                <a:spcPts val="0"/>
              </a:spcBef>
              <a:spcAft>
                <a:spcPts val="800"/>
              </a:spcAft>
            </a:pPr>
            <a:endParaRPr lang="en-US" sz="1100" dirty="0">
              <a:solidFill>
                <a:srgbClr val="3F3F3F">
                  <a:alpha val="87000"/>
                </a:srgbClr>
              </a:solidFill>
              <a:cs typeface="Segoe UI" panose="020B0502040204020203" pitchFamily="34" charset="0"/>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Conditions and Terms of Use</a:t>
            </a:r>
            <a:endParaRPr lang="en-US" sz="1467" dirty="0">
              <a:solidFill>
                <a:prstClr val="black"/>
              </a:solidFill>
              <a:latin typeface="Calibri" panose="020F0502020204030204"/>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467" b="1" dirty="0">
                <a:solidFill>
                  <a:prstClr val="black"/>
                </a:solidFill>
                <a:latin typeface="Calibri" panose="020F0502020204030204"/>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eaLnBrk="1" fontAlgn="auto" hangingPunct="1">
              <a:spcBef>
                <a:spcPts val="0"/>
              </a:spcBef>
              <a:spcAft>
                <a:spcPts val="0"/>
              </a:spcAft>
            </a:pPr>
            <a:r>
              <a:rPr lang="en-US" sz="1067" dirty="0">
                <a:solidFill>
                  <a:srgbClr val="277EB5"/>
                </a:solidFill>
                <a:latin typeface="Calibri" panose="020F0502020204030204"/>
              </a:rPr>
              <a:t>© 2015 Microsoft Corporation. All rights reserved.</a:t>
            </a:r>
          </a:p>
        </p:txBody>
      </p:sp>
      <p:sp>
        <p:nvSpPr>
          <p:cNvPr id="10" name="TextBox 9"/>
          <p:cNvSpPr txBox="1"/>
          <p:nvPr userDrawn="1"/>
        </p:nvSpPr>
        <p:spPr>
          <a:xfrm>
            <a:off x="304800" y="707073"/>
            <a:ext cx="11438467" cy="2438400"/>
          </a:xfrm>
          <a:prstGeom prst="rect">
            <a:avLst/>
          </a:prstGeom>
          <a:noFill/>
          <a:ln>
            <a:noFill/>
          </a:ln>
        </p:spPr>
        <p:txBody>
          <a:bodyPr vert="horz" wrap="square" lIns="243840" tIns="182880" rIns="121920" bIns="60960" rtlCol="0" anchor="t" anchorCtr="0">
            <a:normAutofit/>
          </a:bodyPr>
          <a:lstStyle/>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eaLnBrk="1" fontAlgn="auto" hangingPunct="1">
              <a:spcBef>
                <a:spcPts val="0"/>
              </a:spcBef>
              <a:spcAft>
                <a:spcPts val="800"/>
              </a:spcAft>
            </a:pPr>
            <a:r>
              <a:rPr lang="en-US" sz="1200" dirty="0">
                <a:solidFill>
                  <a:srgbClr val="3F3F3F">
                    <a:alpha val="87000"/>
                  </a:srgbClr>
                </a:solidFill>
                <a:cs typeface="Segoe UI" panose="020B0502040204020203" pitchFamily="34" charset="0"/>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eaLnBrk="1" fontAlgn="auto" hangingPunct="1">
              <a:spcBef>
                <a:spcPts val="0"/>
              </a:spcBef>
              <a:spcAft>
                <a:spcPts val="800"/>
              </a:spcAft>
            </a:pPr>
            <a:endParaRPr lang="en-US" sz="1100" dirty="0">
              <a:solidFill>
                <a:srgbClr val="3F3F3F">
                  <a:alpha val="87000"/>
                </a:srgbClr>
              </a:solidFill>
              <a:cs typeface="Segoe UI" panose="020B0502040204020203" pitchFamily="34" charset="0"/>
            </a:endParaRPr>
          </a:p>
        </p:txBody>
      </p:sp>
    </p:spTree>
    <p:extLst>
      <p:ext uri="{BB962C8B-B14F-4D97-AF65-F5344CB8AC3E}">
        <p14:creationId xmlns:p14="http://schemas.microsoft.com/office/powerpoint/2010/main" val="3987006437"/>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20989194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251124759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20586889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5478383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57790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2"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2"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6"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6" y="3679798"/>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55681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82526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2875544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141319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4"/>
            <a:ext cx="12192000" cy="951701"/>
          </a:xfrm>
        </p:spPr>
        <p:txBody>
          <a:bodyPr>
            <a:noAutofit/>
          </a:bodyPr>
          <a:lstStyle>
            <a:lvl1pPr marL="0" indent="0" algn="ctr">
              <a:buNone/>
              <a:defRPr sz="5998"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4302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15218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1530243"/>
            <a:ext cx="5381897" cy="2075107"/>
          </a:xfrm>
        </p:spPr>
        <p:txBody>
          <a:bodyPr anchor="b" anchorCtr="0">
            <a:noAutofit/>
          </a:bodyPr>
          <a:lstStyle>
            <a:lvl1pPr marL="0" indent="0" algn="l">
              <a:buNone/>
              <a:defRPr sz="5998"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1"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70153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57644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31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65761" y="409302"/>
            <a:ext cx="3274423" cy="12627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563292" y="856632"/>
            <a:ext cx="7184571" cy="5300329"/>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563292" y="409302"/>
            <a:ext cx="718457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73191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2212703"/>
            <a:ext cx="4737463" cy="3961674"/>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16566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34910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1" y="409303"/>
            <a:ext cx="5381897" cy="653144"/>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1" y="1210491"/>
            <a:ext cx="5381897" cy="5329647"/>
          </a:xfrm>
        </p:spPr>
        <p:txBody>
          <a:bodyPr>
            <a:normAutofit/>
          </a:bodyPr>
          <a:lstStyle>
            <a:lvl1pPr marL="0" indent="0">
              <a:buNone/>
              <a:defRPr sz="1600">
                <a:solidFill>
                  <a:schemeClr val="bg1"/>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36104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2871363"/>
            <a:ext cx="3317965"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65762" y="3542213"/>
            <a:ext cx="3317965"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28072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05819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65762" y="3124672"/>
            <a:ext cx="3317965"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1"/>
            <a:ext cx="1511226" cy="499209"/>
          </a:xfrm>
          <a:prstGeom prst="rect">
            <a:avLst/>
          </a:prstGeom>
        </p:spPr>
      </p:pic>
    </p:spTree>
    <p:extLst>
      <p:ext uri="{BB962C8B-B14F-4D97-AF65-F5344CB8AC3E}">
        <p14:creationId xmlns:p14="http://schemas.microsoft.com/office/powerpoint/2010/main" val="40785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191093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57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5276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8485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18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9905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10/23/2019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934992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20461766"/>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5176" y="292607"/>
            <a:ext cx="8000857" cy="845897"/>
          </a:xfrm>
        </p:spPr>
        <p:txBody>
          <a:bodyPr wrap="square">
            <a:spAutoFit/>
          </a:bodyPr>
          <a:lstStyle>
            <a:lvl1pPr>
              <a:defRPr sz="4800" baseline="0">
                <a:solidFill>
                  <a:srgbClr val="0078D7"/>
                </a:solidFill>
              </a:defRPr>
            </a:lvl1pPr>
          </a:lstStyle>
          <a:p>
            <a:r>
              <a:rPr lang="en-US" dirty="0"/>
              <a:t>Lab Title</a:t>
            </a:r>
          </a:p>
        </p:txBody>
      </p:sp>
      <p:sp>
        <p:nvSpPr>
          <p:cNvPr id="5" name="Rectangle 4">
            <a:extLst>
              <a:ext uri="{FF2B5EF4-FFF2-40B4-BE49-F238E27FC236}">
                <a16:creationId xmlns:a16="http://schemas.microsoft.com/office/drawing/2014/main" id="{EC1155FD-2680-45F5-AEA7-470AD2C9634B}"/>
              </a:ext>
            </a:extLst>
          </p:cNvPr>
          <p:cNvSpPr/>
          <p:nvPr userDrawn="1"/>
        </p:nvSpPr>
        <p:spPr>
          <a:xfrm>
            <a:off x="8266034" y="5114997"/>
            <a:ext cx="2094574" cy="1347933"/>
          </a:xfrm>
          <a:prstGeom prst="rect">
            <a:avLst/>
          </a:prstGeom>
          <a:noFill/>
        </p:spPr>
        <p:txBody>
          <a:bodyPr wrap="square" lIns="91427" tIns="45713" rIns="91427" bIns="45713">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7998" b="0" i="0" u="none" strike="noStrike" kern="1200" cap="none" spc="0" normalizeH="0" baseline="0" noProof="0" dirty="0">
                <a:ln w="0"/>
                <a:solidFill>
                  <a:srgbClr val="00BCF2"/>
                </a:solidFill>
                <a:effectLst>
                  <a:outerShdw blurRad="38100" dist="25400" dir="5400000" algn="ctr" rotWithShape="0">
                    <a:srgbClr val="6E747A">
                      <a:alpha val="43000"/>
                    </a:srgbClr>
                  </a:outerShdw>
                </a:effectLst>
                <a:uLnTx/>
                <a:uFillTx/>
                <a:latin typeface="Segoe UI Semibold" panose="020B0702040204020203" pitchFamily="34" charset="0"/>
                <a:ea typeface="+mn-ea"/>
                <a:cs typeface="Segoe UI Semibold" panose="020B0702040204020203" pitchFamily="34" charset="0"/>
              </a:rPr>
              <a:t>LAB</a:t>
            </a:r>
          </a:p>
        </p:txBody>
      </p:sp>
      <p:pic>
        <p:nvPicPr>
          <p:cNvPr id="6" name="Picture 5">
            <a:extLst>
              <a:ext uri="{FF2B5EF4-FFF2-40B4-BE49-F238E27FC236}">
                <a16:creationId xmlns:a16="http://schemas.microsoft.com/office/drawing/2014/main" id="{6782C3B0-E4D0-44FD-BF97-346B40ECDB06}"/>
              </a:ext>
            </a:extLst>
          </p:cNvPr>
          <p:cNvPicPr>
            <a:picLocks noChangeAspect="1"/>
          </p:cNvPicPr>
          <p:nvPr userDrawn="1"/>
        </p:nvPicPr>
        <p:blipFill>
          <a:blip r:embed="rId2"/>
          <a:stretch>
            <a:fillRect/>
          </a:stretch>
        </p:blipFill>
        <p:spPr>
          <a:xfrm>
            <a:off x="8234464" y="1017661"/>
            <a:ext cx="2157713" cy="3900480"/>
          </a:xfrm>
          <a:prstGeom prst="rect">
            <a:avLst/>
          </a:prstGeom>
        </p:spPr>
      </p:pic>
    </p:spTree>
    <p:extLst>
      <p:ext uri="{BB962C8B-B14F-4D97-AF65-F5344CB8AC3E}">
        <p14:creationId xmlns:p14="http://schemas.microsoft.com/office/powerpoint/2010/main" val="8145220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93980903"/>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4032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07609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66413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6209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26746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528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349799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3460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51746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512205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13720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6773721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32128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564203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0687157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66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59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7727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358767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9938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1600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7374450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6" y="0"/>
            <a:ext cx="9936755" cy="6858000"/>
          </a:xfrm>
          <a:prstGeom prst="rect">
            <a:avLst/>
          </a:prstGeom>
        </p:spPr>
      </p:pic>
    </p:spTree>
    <p:extLst>
      <p:ext uri="{BB962C8B-B14F-4D97-AF65-F5344CB8AC3E}">
        <p14:creationId xmlns:p14="http://schemas.microsoft.com/office/powerpoint/2010/main" val="1010136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1"/>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2"/>
            <a:ext cx="3017520" cy="307777"/>
          </a:xfrm>
        </p:spPr>
        <p:txBody>
          <a:bodyPr anchor="b"/>
          <a:lstStyle>
            <a:lvl1pPr marL="0" indent="0" algn="r">
              <a:buFont typeface="Arial" panose="020B0604020202020204" pitchFamily="34" charset="0"/>
              <a:buNone/>
              <a:defRPr sz="2000">
                <a:latin typeface="+mn-lt"/>
              </a:defRPr>
            </a:lvl1pPr>
            <a:lvl2pPr marL="228556" indent="0">
              <a:buNone/>
              <a:defRPr/>
            </a:lvl2pPr>
          </a:lstStyle>
          <a:p>
            <a:pPr lvl="0"/>
            <a:r>
              <a:rPr lang="en-US" dirty="0"/>
              <a:t>Session code here</a:t>
            </a:r>
          </a:p>
        </p:txBody>
      </p:sp>
    </p:spTree>
    <p:extLst>
      <p:ext uri="{BB962C8B-B14F-4D97-AF65-F5344CB8AC3E}">
        <p14:creationId xmlns:p14="http://schemas.microsoft.com/office/powerpoint/2010/main" val="217486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9488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051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0368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3955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8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351131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95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037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19539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81770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281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46316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740765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20"/>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953789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9559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4277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96383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28901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6882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9215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24592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84993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8684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543009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6"/>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24" indent="0">
              <a:buFont typeface="Wingdings" panose="05000000000000000000" pitchFamily="2" charset="2"/>
              <a:buNone/>
              <a:defRPr sz="2353" b="0"/>
            </a:lvl2pPr>
            <a:lvl3pPr marL="441917" indent="0">
              <a:buFont typeface="Wingdings" panose="05000000000000000000" pitchFamily="2" charset="2"/>
              <a:buNone/>
              <a:tabLst/>
              <a:defRPr sz="2157" b="0"/>
            </a:lvl3pPr>
            <a:lvl4pPr marL="639534" indent="0">
              <a:buFont typeface="Wingdings" panose="05000000000000000000" pitchFamily="2" charset="2"/>
              <a:buNone/>
              <a:defRPr sz="2157" b="0"/>
            </a:lvl4pPr>
            <a:lvl5pPr marL="837154"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7645"/>
            <a:ext cx="5378548" cy="227754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24"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17"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534"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15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60" marR="0" lvl="0" indent="-504160" algn="l" defTabSz="914261" rtl="0" eaLnBrk="1" fontAlgn="auto" latinLnBrk="0" hangingPunct="1">
              <a:lnSpc>
                <a:spcPct val="90000"/>
              </a:lnSpc>
              <a:spcBef>
                <a:spcPts val="1200"/>
              </a:spcBef>
              <a:spcAft>
                <a:spcPts val="0"/>
              </a:spcAft>
              <a:buClr>
                <a:schemeClr val="tx1"/>
              </a:buClr>
              <a:buSzPct val="90000"/>
              <a:tabLst/>
            </a:pPr>
            <a:r>
              <a:rPr lang="en-US"/>
              <a:t>Edit Master text styles</a:t>
            </a:r>
          </a:p>
          <a:p>
            <a:pPr marL="504160" marR="0" lvl="1" indent="-504160" algn="l" defTabSz="914261" rtl="0" eaLnBrk="1" fontAlgn="auto" latinLnBrk="0" hangingPunct="1">
              <a:lnSpc>
                <a:spcPct val="90000"/>
              </a:lnSpc>
              <a:spcBef>
                <a:spcPts val="1200"/>
              </a:spcBef>
              <a:spcAft>
                <a:spcPts val="0"/>
              </a:spcAft>
              <a:buClr>
                <a:schemeClr val="tx1"/>
              </a:buClr>
              <a:buSzPct val="90000"/>
              <a:tabLst/>
            </a:pPr>
            <a:r>
              <a:rPr lang="en-US"/>
              <a:t>Second level</a:t>
            </a:r>
          </a:p>
          <a:p>
            <a:pPr marL="504160" marR="0" lvl="2" indent="-504160" algn="l" defTabSz="914261" rtl="0" eaLnBrk="1" fontAlgn="auto" latinLnBrk="0" hangingPunct="1">
              <a:lnSpc>
                <a:spcPct val="90000"/>
              </a:lnSpc>
              <a:spcBef>
                <a:spcPts val="1200"/>
              </a:spcBef>
              <a:spcAft>
                <a:spcPts val="0"/>
              </a:spcAft>
              <a:buClr>
                <a:schemeClr val="tx1"/>
              </a:buClr>
              <a:buSzPct val="90000"/>
              <a:tabLst/>
            </a:pPr>
            <a:r>
              <a:rPr lang="en-US"/>
              <a:t>Third level</a:t>
            </a:r>
          </a:p>
          <a:p>
            <a:pPr marL="504160" marR="0" lvl="3" indent="-504160" algn="l" defTabSz="914261" rtl="0" eaLnBrk="1" fontAlgn="auto" latinLnBrk="0" hangingPunct="1">
              <a:lnSpc>
                <a:spcPct val="90000"/>
              </a:lnSpc>
              <a:spcBef>
                <a:spcPts val="1200"/>
              </a:spcBef>
              <a:spcAft>
                <a:spcPts val="0"/>
              </a:spcAft>
              <a:buClr>
                <a:schemeClr val="tx1"/>
              </a:buClr>
              <a:buSzPct val="90000"/>
              <a:tabLst/>
            </a:pPr>
            <a:r>
              <a:rPr lang="en-US"/>
              <a:t>Fourth level</a:t>
            </a:r>
          </a:p>
          <a:p>
            <a:pPr marL="504160" marR="0" lvl="4" indent="-504160" algn="l" defTabSz="914261"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51" y="6567022"/>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816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94802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userDrawn="1"/>
        </p:nvSpPr>
        <p:spPr bwMode="auto">
          <a:xfrm>
            <a:off x="269239" y="2077801"/>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7" name="Text Placeholder 2"/>
          <p:cNvSpPr txBox="1">
            <a:spLocks/>
          </p:cNvSpPr>
          <p:nvPr userDrawn="1"/>
        </p:nvSpPr>
        <p:spPr bwMode="auto">
          <a:xfrm>
            <a:off x="273301" y="6118626"/>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03607469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wrap="square"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p:nvSpPr>
        <p:spPr bwMode="auto">
          <a:xfrm>
            <a:off x="358945" y="201450"/>
            <a:ext cx="2958170" cy="537925"/>
          </a:xfrm>
          <a:prstGeom prst="rect">
            <a:avLst/>
          </a:prstGeom>
        </p:spPr>
        <p:txBody>
          <a:bodyPr vert="horz" wrap="square" lIns="143407" tIns="107555" rIns="143407" bIns="107555"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4506595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879491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833707"/>
          </a:xfrm>
        </p:spPr>
        <p:txBody>
          <a:bodyPr/>
          <a:lstStyle>
            <a:lvl1pPr marL="0" indent="0">
              <a:buNone/>
              <a:defRPr sz="2800">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6581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6810105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00072"/>
          </a:xfrm>
        </p:spPr>
        <p:txBody>
          <a:bodyPr>
            <a:spAutoFit/>
          </a:bodyPr>
          <a:lstStyle>
            <a:lvl1pPr>
              <a:defRPr sz="28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Tree>
    <p:extLst>
      <p:ext uri="{BB962C8B-B14F-4D97-AF65-F5344CB8AC3E}">
        <p14:creationId xmlns:p14="http://schemas.microsoft.com/office/powerpoint/2010/main" val="274616459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79283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346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2003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8881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lstStyle>
            <a:lvl1pPr>
              <a:defRPr>
                <a:solidFill>
                  <a:srgbClr val="0078D7"/>
                </a:solidFill>
              </a:defRPr>
            </a:lvl1p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29296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image" Target="../media/image14.emf"/><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theme" Target="../theme/theme4.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image" Target="../media/image24.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image" Target="../media/image28.png"/><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8" Type="http://schemas.openxmlformats.org/officeDocument/2006/relationships/slideLayout" Target="../slideLayouts/slideLayout97.xml"/><Relationship Id="rId3"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theme" Target="../theme/theme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image" Target="../media/image24.emf"/><Relationship Id="rId8"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theme" Target="../theme/theme7.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image" Target="../media/image24.emf"/></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47" Type="http://schemas.openxmlformats.org/officeDocument/2006/relationships/slideLayout" Target="../slideLayouts/slideLayout230.xml"/><Relationship Id="rId50" Type="http://schemas.openxmlformats.org/officeDocument/2006/relationships/slideLayout" Target="../slideLayouts/slideLayout233.xml"/><Relationship Id="rId55" Type="http://schemas.openxmlformats.org/officeDocument/2006/relationships/slideLayout" Target="../slideLayouts/slideLayout238.xml"/><Relationship Id="rId7" Type="http://schemas.openxmlformats.org/officeDocument/2006/relationships/slideLayout" Target="../slideLayouts/slideLayout19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9" Type="http://schemas.openxmlformats.org/officeDocument/2006/relationships/slideLayout" Target="../slideLayouts/slideLayout212.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45" Type="http://schemas.openxmlformats.org/officeDocument/2006/relationships/slideLayout" Target="../slideLayouts/slideLayout228.xml"/><Relationship Id="rId53" Type="http://schemas.openxmlformats.org/officeDocument/2006/relationships/slideLayout" Target="../slideLayouts/slideLayout236.xml"/><Relationship Id="rId58" Type="http://schemas.openxmlformats.org/officeDocument/2006/relationships/slideLayout" Target="../slideLayouts/slideLayout241.xml"/><Relationship Id="rId5" Type="http://schemas.openxmlformats.org/officeDocument/2006/relationships/slideLayout" Target="../slideLayouts/slideLayout188.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slideLayout" Target="../slideLayouts/slideLayout226.xml"/><Relationship Id="rId48" Type="http://schemas.openxmlformats.org/officeDocument/2006/relationships/slideLayout" Target="../slideLayouts/slideLayout231.xml"/><Relationship Id="rId56" Type="http://schemas.openxmlformats.org/officeDocument/2006/relationships/slideLayout" Target="../slideLayouts/slideLayout239.xml"/><Relationship Id="rId8" Type="http://schemas.openxmlformats.org/officeDocument/2006/relationships/slideLayout" Target="../slideLayouts/slideLayout191.xml"/><Relationship Id="rId51" Type="http://schemas.openxmlformats.org/officeDocument/2006/relationships/slideLayout" Target="../slideLayouts/slideLayout234.xml"/><Relationship Id="rId3" Type="http://schemas.openxmlformats.org/officeDocument/2006/relationships/slideLayout" Target="../slideLayouts/slideLayout186.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46" Type="http://schemas.openxmlformats.org/officeDocument/2006/relationships/slideLayout" Target="../slideLayouts/slideLayout229.xml"/><Relationship Id="rId59" Type="http://schemas.openxmlformats.org/officeDocument/2006/relationships/theme" Target="../theme/theme8.xml"/><Relationship Id="rId20" Type="http://schemas.openxmlformats.org/officeDocument/2006/relationships/slideLayout" Target="../slideLayouts/slideLayout203.xml"/><Relationship Id="rId41" Type="http://schemas.openxmlformats.org/officeDocument/2006/relationships/slideLayout" Target="../slideLayouts/slideLayout224.xml"/><Relationship Id="rId54" Type="http://schemas.openxmlformats.org/officeDocument/2006/relationships/slideLayout" Target="../slideLayouts/slideLayout237.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49" Type="http://schemas.openxmlformats.org/officeDocument/2006/relationships/slideLayout" Target="../slideLayouts/slideLayout232.xml"/><Relationship Id="rId57" Type="http://schemas.openxmlformats.org/officeDocument/2006/relationships/slideLayout" Target="../slideLayouts/slideLayout240.xml"/><Relationship Id="rId10" Type="http://schemas.openxmlformats.org/officeDocument/2006/relationships/slideLayout" Target="../slideLayouts/slideLayout193.xml"/><Relationship Id="rId31" Type="http://schemas.openxmlformats.org/officeDocument/2006/relationships/slideLayout" Target="../slideLayouts/slideLayout214.xml"/><Relationship Id="rId44" Type="http://schemas.openxmlformats.org/officeDocument/2006/relationships/slideLayout" Target="../slideLayouts/slideLayout227.xml"/><Relationship Id="rId52"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401845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935" r:id="rId19"/>
    <p:sldLayoutId id="2147483936" r:id="rId20"/>
    <p:sldLayoutId id="2147483937" r:id="rId21"/>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10/23/2019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72813002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938" r:id="rId19"/>
    <p:sldLayoutId id="2147483974" r:id="rId20"/>
    <p:sldLayoutId id="2147483976" r:id="rId21"/>
    <p:sldLayoutId id="214748397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225"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315792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975"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432225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932563"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rm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056398067"/>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Lst>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hf sldNum="0" hdr="0" ftr="0" dt="0"/>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0078D7"/>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5"/>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106984014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981" r:id="rId33"/>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048010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10/23/2019</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grpSp>
        <p:nvGrpSpPr>
          <p:cNvPr id="8" name="GRID" hidden="1">
            <a:extLst>
              <a:ext uri="{FF2B5EF4-FFF2-40B4-BE49-F238E27FC236}">
                <a16:creationId xmlns:a16="http://schemas.microsoft.com/office/drawing/2014/main" id="{A8CA0856-2337-4FFE-B4B6-FAE10D7D0E1F}"/>
              </a:ext>
            </a:extLst>
          </p:cNvPr>
          <p:cNvGrpSpPr/>
          <p:nvPr userDrawn="1"/>
        </p:nvGrpSpPr>
        <p:grpSpPr>
          <a:xfrm>
            <a:off x="0" y="0"/>
            <a:ext cx="12192000" cy="6858000"/>
            <a:chOff x="0" y="0"/>
            <a:chExt cx="12192000" cy="6858000"/>
          </a:xfrm>
        </p:grpSpPr>
        <p:cxnSp>
          <p:nvCxnSpPr>
            <p:cNvPr id="9" name="Straight Connector 8">
              <a:extLst>
                <a:ext uri="{FF2B5EF4-FFF2-40B4-BE49-F238E27FC236}">
                  <a16:creationId xmlns:a16="http://schemas.microsoft.com/office/drawing/2014/main" id="{911B405B-941B-491A-9E8D-218B3BE7A28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977541-8CA0-4402-9B08-06329112E44B}"/>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2DFCAA2-E9CD-4688-AE55-2849451E6F3F}"/>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5931A7-E53D-42F5-99CD-4C4591562D9F}"/>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478DBA-7E9B-4F5F-AAAA-079D145FB0A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158B4A-8F03-4D29-A4DE-28E4DCA540D8}"/>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B591E6-538E-4500-AF44-358F7FF536E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4F26E7-A024-4417-BEB7-029DF3D334D6}"/>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079731-DF61-4EA7-AE55-93A88265178A}"/>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868A1E8-6A41-446F-A381-DA966B7CFA30}"/>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332C94-3C4D-4137-A4B2-FCFFCE98CCB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A932D1-5A05-40EC-9D85-DE0F58BF940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E617903-9330-4724-9A56-A5E1540BC60D}"/>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2EC1E0D-8905-4A9C-8AEC-4BAB3ED99B1B}"/>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66CB8A-F76E-4856-BA28-D41C0693F71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CA4A80-BD4E-4550-A749-7BBA4EA6E77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CCC78D9-8DAA-42DB-8B45-AD3752BAB24E}"/>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F5E6375-5952-4DCD-B1A2-0DDAA43B794C}"/>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590559-1F3F-438E-AEDA-A07DE84B365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727F32A-0281-4906-9E00-6A87494E831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93B4767-3023-4422-A120-BF2D79899F8D}"/>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8B741B-5A17-4F14-BDE3-1F5314CD0DB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3DE7A1-FF98-4EB9-BE0F-6B936C9CAD87}"/>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162A3DB-043A-4D00-8843-FCB481A84F8D}"/>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041F89-411D-40EB-AA4C-A2193A75B72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AA8522-FEC9-44F8-9A37-33FFEA5B45B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586DBC-3B12-4596-A7B2-79C63E2C9FB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9FB69A-0AD9-4B50-B511-6E56EC67F2A2}"/>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C97AACC-8231-43CD-A6AE-D8B0F7DE477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46B12C-31A0-4379-B780-C90D54360D64}"/>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1AD4A3B-944D-488F-9383-C1E7728CC6FE}"/>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541E9F3-E5F2-4E98-A9F0-6729811756E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291B4DA-9788-4B5C-A7F5-027073C3D6B6}"/>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B912662-8A85-4E9A-B12B-4CAFAA4827A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64 square" hidden="1">
            <a:extLst>
              <a:ext uri="{FF2B5EF4-FFF2-40B4-BE49-F238E27FC236}">
                <a16:creationId xmlns:a16="http://schemas.microsoft.com/office/drawing/2014/main" id="{5A79C1EA-45AD-4C9C-B670-457DDDA55AAE}"/>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32 square" hidden="1">
            <a:extLst>
              <a:ext uri="{FF2B5EF4-FFF2-40B4-BE49-F238E27FC236}">
                <a16:creationId xmlns:a16="http://schemas.microsoft.com/office/drawing/2014/main" id="{051295A5-8913-462D-8E95-9E29D98F203D}"/>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3179724"/>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5" r:id="rId17"/>
    <p:sldLayoutId id="2147484016" r:id="rId18"/>
    <p:sldLayoutId id="2147484018" r:id="rId19"/>
    <p:sldLayoutId id="2147484019" r:id="rId20"/>
    <p:sldLayoutId id="2147484021" r:id="rId21"/>
    <p:sldLayoutId id="2147484022" r:id="rId22"/>
    <p:sldLayoutId id="2147484023" r:id="rId23"/>
    <p:sldLayoutId id="2147484024" r:id="rId24"/>
    <p:sldLayoutId id="2147484027" r:id="rId25"/>
    <p:sldLayoutId id="2147484028" r:id="rId26"/>
    <p:sldLayoutId id="2147484029" r:id="rId27"/>
    <p:sldLayoutId id="2147484032" r:id="rId28"/>
    <p:sldLayoutId id="2147483874" r:id="rId29"/>
    <p:sldLayoutId id="2147483875" r:id="rId30"/>
    <p:sldLayoutId id="2147483876" r:id="rId31"/>
    <p:sldLayoutId id="2147483878" r:id="rId32"/>
    <p:sldLayoutId id="2147483879" r:id="rId33"/>
    <p:sldLayoutId id="2147483881" r:id="rId34"/>
    <p:sldLayoutId id="2147483882" r:id="rId35"/>
    <p:sldLayoutId id="2147483883" r:id="rId36"/>
    <p:sldLayoutId id="2147483884" r:id="rId37"/>
    <p:sldLayoutId id="2147483885" r:id="rId38"/>
    <p:sldLayoutId id="2147483886" r:id="rId39"/>
    <p:sldLayoutId id="2147483887" r:id="rId40"/>
    <p:sldLayoutId id="2147483888" r:id="rId41"/>
    <p:sldLayoutId id="2147483890" r:id="rId42"/>
    <p:sldLayoutId id="2147483891" r:id="rId43"/>
    <p:sldLayoutId id="2147483892" r:id="rId44"/>
    <p:sldLayoutId id="2147483894" r:id="rId45"/>
    <p:sldLayoutId id="2147483895" r:id="rId46"/>
    <p:sldLayoutId id="2147483896" r:id="rId47"/>
    <p:sldLayoutId id="2147483897" r:id="rId48"/>
    <p:sldLayoutId id="2147483898" r:id="rId49"/>
    <p:sldLayoutId id="2147483899" r:id="rId50"/>
    <p:sldLayoutId id="2147483900" r:id="rId51"/>
    <p:sldLayoutId id="2147483901" r:id="rId52"/>
    <p:sldLayoutId id="2147483902" r:id="rId53"/>
    <p:sldLayoutId id="2147483905" r:id="rId54"/>
    <p:sldLayoutId id="2147483906" r:id="rId55"/>
    <p:sldLayoutId id="2147483907" r:id="rId56"/>
    <p:sldLayoutId id="2147483983" r:id="rId57"/>
    <p:sldLayoutId id="2147484033" r:id="rId58"/>
  </p:sldLayoutIdLst>
  <p:transition>
    <p:fade/>
  </p:transition>
  <p:hf sldNum="0" hdr="0" ftr="0" dt="0"/>
  <p:txStyles>
    <p:titleStyle>
      <a:lvl1pPr algn="l" defTabSz="914400" rtl="0" eaLnBrk="1" latinLnBrk="0" hangingPunct="1">
        <a:lnSpc>
          <a:spcPct val="85000"/>
        </a:lnSpc>
        <a:spcBef>
          <a:spcPct val="0"/>
        </a:spcBef>
        <a:buNone/>
        <a:defRPr sz="4000" kern="1200" cap="all"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requests.microsoftazurepass.com/OneTime/Request" TargetMode="External"/><Relationship Id="rId1" Type="http://schemas.openxmlformats.org/officeDocument/2006/relationships/slideLayout" Target="../slideLayouts/slideLayout199.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9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1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57.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8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58.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0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01.xml"/><Relationship Id="rId5" Type="http://schemas.openxmlformats.org/officeDocument/2006/relationships/image" Target="../media/image61.sv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41.xml"/></Relationships>
</file>

<file path=ppt/slides/_rels/slide2.xml.rels><?xml version="1.0" encoding="UTF-8" standalone="yes"?>
<Relationships xmlns="http://schemas.openxmlformats.org/package/2006/relationships"><Relationship Id="rId3" Type="http://schemas.openxmlformats.org/officeDocument/2006/relationships/hyperlink" Target="mailto:Nicole.Welch@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95.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99.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5.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02.xml"/><Relationship Id="rId4" Type="http://schemas.openxmlformats.org/officeDocument/2006/relationships/image" Target="../media/image66.sv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03.xml"/><Relationship Id="rId4" Type="http://schemas.openxmlformats.org/officeDocument/2006/relationships/image" Target="../media/image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2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46.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89.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hyperlink" Target="https://aka.ms/azureiam" TargetMode="External"/><Relationship Id="rId2" Type="http://schemas.openxmlformats.org/officeDocument/2006/relationships/notesSlide" Target="../notesSlides/notesSlide13.xml"/><Relationship Id="rId1" Type="http://schemas.openxmlformats.org/officeDocument/2006/relationships/slideLayout" Target="../slideLayouts/slideLayout204.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8.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205.xml"/><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89.xml"/><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89.svg"/><Relationship Id="rId4" Type="http://schemas.openxmlformats.org/officeDocument/2006/relationships/image" Target="../media/image47.svg"/><Relationship Id="rId9" Type="http://schemas.openxmlformats.org/officeDocument/2006/relationships/image" Target="../media/image88.png"/></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20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20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4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89.xml"/><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47.sv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201.xml"/><Relationship Id="rId6" Type="http://schemas.microsoft.com/office/2007/relationships/hdphoto" Target="../media/hdphoto2.wdp"/><Relationship Id="rId5" Type="http://schemas.openxmlformats.org/officeDocument/2006/relationships/image" Target="../media/image106.png"/><Relationship Id="rId4" Type="http://schemas.openxmlformats.org/officeDocument/2006/relationships/image" Target="../media/image105.svg"/></Relationships>
</file>

<file path=ppt/slides/_rels/slide46.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23.xml"/><Relationship Id="rId1" Type="http://schemas.openxmlformats.org/officeDocument/2006/relationships/slideLayout" Target="../slideLayouts/slideLayout208.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24.xml"/><Relationship Id="rId1" Type="http://schemas.openxmlformats.org/officeDocument/2006/relationships/slideLayout" Target="../slideLayouts/slideLayout20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nluedeman/GovernanceHackathon" TargetMode="External"/><Relationship Id="rId1" Type="http://schemas.openxmlformats.org/officeDocument/2006/relationships/slideLayout" Target="../slideLayouts/slideLayout18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5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8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7.xml"/><Relationship Id="rId1" Type="http://schemas.openxmlformats.org/officeDocument/2006/relationships/slideLayout" Target="../slideLayouts/slideLayout210.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18.png"/><Relationship Id="rId7"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10.xml"/><Relationship Id="rId6" Type="http://schemas.openxmlformats.org/officeDocument/2006/relationships/image" Target="../media/image119.png"/><Relationship Id="rId5" Type="http://schemas.openxmlformats.org/officeDocument/2006/relationships/image" Target="../media/image121.png"/><Relationship Id="rId4" Type="http://schemas.openxmlformats.org/officeDocument/2006/relationships/image" Target="../media/image120.png"/></Relationships>
</file>

<file path=ppt/slides/_rels/slide5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8.png"/><Relationship Id="rId7" Type="http://schemas.openxmlformats.org/officeDocument/2006/relationships/image" Target="../media/image124.png"/><Relationship Id="rId12" Type="http://schemas.openxmlformats.org/officeDocument/2006/relationships/image" Target="../media/image66.svg"/><Relationship Id="rId2" Type="http://schemas.openxmlformats.org/officeDocument/2006/relationships/notesSlide" Target="../notesSlides/notesSlide29.xml"/><Relationship Id="rId1" Type="http://schemas.openxmlformats.org/officeDocument/2006/relationships/slideLayout" Target="../slideLayouts/slideLayout210.xml"/><Relationship Id="rId6" Type="http://schemas.openxmlformats.org/officeDocument/2006/relationships/image" Target="../media/image123.png"/><Relationship Id="rId11" Type="http://schemas.openxmlformats.org/officeDocument/2006/relationships/image" Target="../media/image65.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19.png"/><Relationship Id="rId9" Type="http://schemas.openxmlformats.org/officeDocument/2006/relationships/image" Target="../media/image126.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18.png"/><Relationship Id="rId1" Type="http://schemas.openxmlformats.org/officeDocument/2006/relationships/slideLayout" Target="../slideLayouts/slideLayout210.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18.png"/><Relationship Id="rId1" Type="http://schemas.openxmlformats.org/officeDocument/2006/relationships/slideLayout" Target="../slideLayouts/slideLayout189.xml"/><Relationship Id="rId5" Type="http://schemas.openxmlformats.org/officeDocument/2006/relationships/image" Target="../media/image66.sv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10.xml"/><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33.svg"/><Relationship Id="rId7" Type="http://schemas.openxmlformats.org/officeDocument/2006/relationships/image" Target="../media/image137.svg"/><Relationship Id="rId2" Type="http://schemas.openxmlformats.org/officeDocument/2006/relationships/image" Target="../media/image132.png"/><Relationship Id="rId1" Type="http://schemas.openxmlformats.org/officeDocument/2006/relationships/slideLayout" Target="../slideLayouts/slideLayout202.xm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 Id="rId9" Type="http://schemas.openxmlformats.org/officeDocument/2006/relationships/image" Target="../media/image66.svg"/></Relationships>
</file>

<file path=ppt/slides/_rels/slide5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8.png"/><Relationship Id="rId1" Type="http://schemas.openxmlformats.org/officeDocument/2006/relationships/slideLayout" Target="../slideLayouts/slideLayout210.xml"/><Relationship Id="rId4" Type="http://schemas.openxmlformats.org/officeDocument/2006/relationships/image" Target="../media/image1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09.xml"/><Relationship Id="rId5" Type="http://schemas.openxmlformats.org/officeDocument/2006/relationships/image" Target="../media/image66.sv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1.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9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189.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1CBC-319D-4D45-A26C-BB24B2AB2991}"/>
              </a:ext>
            </a:extLst>
          </p:cNvPr>
          <p:cNvSpPr>
            <a:spLocks noGrp="1"/>
          </p:cNvSpPr>
          <p:nvPr>
            <p:ph type="title"/>
          </p:nvPr>
        </p:nvSpPr>
        <p:spPr/>
        <p:txBody>
          <a:bodyPr/>
          <a:lstStyle/>
          <a:p>
            <a:r>
              <a:rPr lang="en-US" dirty="0"/>
              <a:t>For the Presenter</a:t>
            </a:r>
          </a:p>
        </p:txBody>
      </p:sp>
      <p:sp>
        <p:nvSpPr>
          <p:cNvPr id="3" name="Text Placeholder 2">
            <a:extLst>
              <a:ext uri="{FF2B5EF4-FFF2-40B4-BE49-F238E27FC236}">
                <a16:creationId xmlns:a16="http://schemas.microsoft.com/office/drawing/2014/main" id="{7C761316-DE71-4146-ACDA-EA7F4FD4D4EC}"/>
              </a:ext>
            </a:extLst>
          </p:cNvPr>
          <p:cNvSpPr>
            <a:spLocks noGrp="1"/>
          </p:cNvSpPr>
          <p:nvPr>
            <p:ph type="body" sz="quarter" idx="10"/>
          </p:nvPr>
        </p:nvSpPr>
        <p:spPr>
          <a:xfrm>
            <a:off x="585699" y="1836586"/>
            <a:ext cx="11018520" cy="1612768"/>
          </a:xfrm>
        </p:spPr>
        <p:txBody>
          <a:bodyPr/>
          <a:lstStyle/>
          <a:p>
            <a:r>
              <a:rPr lang="en-US" dirty="0"/>
              <a:t>This is designed to be delivered in person</a:t>
            </a:r>
          </a:p>
          <a:p>
            <a:r>
              <a:rPr lang="en-US" dirty="0"/>
              <a:t>Need to get Azure Passes in advance - </a:t>
            </a:r>
            <a:r>
              <a:rPr lang="en-US" dirty="0">
                <a:hlinkClick r:id="rId2" tooltip="https://requests.microsoftazurepass.com/onetime/request"/>
              </a:rPr>
              <a:t>https://requests.microsoftazurepass.com/OneTime/Request</a:t>
            </a:r>
            <a:endParaRPr lang="en-US" dirty="0"/>
          </a:p>
          <a:p>
            <a:endParaRPr lang="en-US" dirty="0"/>
          </a:p>
          <a:p>
            <a:endParaRPr lang="en-US" dirty="0"/>
          </a:p>
        </p:txBody>
      </p:sp>
    </p:spTree>
    <p:extLst>
      <p:ext uri="{BB962C8B-B14F-4D97-AF65-F5344CB8AC3E}">
        <p14:creationId xmlns:p14="http://schemas.microsoft.com/office/powerpoint/2010/main" val="31746126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4" name="Title 1">
            <a:extLst>
              <a:ext uri="{FF2B5EF4-FFF2-40B4-BE49-F238E27FC236}">
                <a16:creationId xmlns:a16="http://schemas.microsoft.com/office/drawing/2014/main" id="{F4C189F1-B6C8-4743-975D-DF43D76820CC}"/>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t>Other Tools</a:t>
            </a:r>
          </a:p>
        </p:txBody>
      </p:sp>
      <p:sp>
        <p:nvSpPr>
          <p:cNvPr id="5" name="TextBox 4">
            <a:extLst>
              <a:ext uri="{FF2B5EF4-FFF2-40B4-BE49-F238E27FC236}">
                <a16:creationId xmlns:a16="http://schemas.microsoft.com/office/drawing/2014/main" id="{1DBDA832-0D9A-48A3-99F0-1DD54288FC79}"/>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
        <p:nvSpPr>
          <p:cNvPr id="10" name="TextBox 9">
            <a:extLst>
              <a:ext uri="{FF2B5EF4-FFF2-40B4-BE49-F238E27FC236}">
                <a16:creationId xmlns:a16="http://schemas.microsoft.com/office/drawing/2014/main" id="{35D21256-307D-4EBD-B573-5AE472E1B859}"/>
              </a:ext>
            </a:extLst>
          </p:cNvPr>
          <p:cNvSpPr txBox="1"/>
          <p:nvPr/>
        </p:nvSpPr>
        <p:spPr>
          <a:xfrm>
            <a:off x="267115" y="3377285"/>
            <a:ext cx="229852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Security Center</a:t>
            </a:r>
          </a:p>
        </p:txBody>
      </p:sp>
      <p:sp>
        <p:nvSpPr>
          <p:cNvPr id="11" name="TextBox 10">
            <a:extLst>
              <a:ext uri="{FF2B5EF4-FFF2-40B4-BE49-F238E27FC236}">
                <a16:creationId xmlns:a16="http://schemas.microsoft.com/office/drawing/2014/main" id="{14D7FAE7-EAC9-4419-8084-CC1A70EF52AF}"/>
              </a:ext>
            </a:extLst>
          </p:cNvPr>
          <p:cNvSpPr txBox="1"/>
          <p:nvPr/>
        </p:nvSpPr>
        <p:spPr>
          <a:xfrm>
            <a:off x="2729304" y="3359687"/>
            <a:ext cx="2126136" cy="941386"/>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Log Analytics</a:t>
            </a:r>
          </a:p>
        </p:txBody>
      </p:sp>
      <p:sp>
        <p:nvSpPr>
          <p:cNvPr id="14" name="TextBox 13">
            <a:extLst>
              <a:ext uri="{FF2B5EF4-FFF2-40B4-BE49-F238E27FC236}">
                <a16:creationId xmlns:a16="http://schemas.microsoft.com/office/drawing/2014/main" id="{4AA0F66D-B2D3-4BF1-95B9-6649BEC3030F}"/>
              </a:ext>
            </a:extLst>
          </p:cNvPr>
          <p:cNvSpPr txBox="1"/>
          <p:nvPr/>
        </p:nvSpPr>
        <p:spPr>
          <a:xfrm>
            <a:off x="4911126" y="3540217"/>
            <a:ext cx="243643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dirty="0">
                <a:gradFill>
                  <a:gsLst>
                    <a:gs pos="2917">
                      <a:schemeClr val="tx1"/>
                    </a:gs>
                    <a:gs pos="30000">
                      <a:schemeClr val="tx1"/>
                    </a:gs>
                  </a:gsLst>
                  <a:lin ang="5400000" scaled="0"/>
                </a:gradFill>
              </a:rPr>
              <a:t>Azure Monitor</a:t>
            </a:r>
          </a:p>
        </p:txBody>
      </p:sp>
      <p:pic>
        <p:nvPicPr>
          <p:cNvPr id="16" name="Picture 15" descr="A close up of a sign&#10;&#10;Description automatically generated">
            <a:extLst>
              <a:ext uri="{FF2B5EF4-FFF2-40B4-BE49-F238E27FC236}">
                <a16:creationId xmlns:a16="http://schemas.microsoft.com/office/drawing/2014/main" id="{071A761B-3D9F-4459-93BA-5B375C0770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658467" y="2125174"/>
            <a:ext cx="2126137" cy="1080553"/>
          </a:xfrm>
          <a:prstGeom prst="rect">
            <a:avLst/>
          </a:prstGeom>
        </p:spPr>
      </p:pic>
      <p:sp>
        <p:nvSpPr>
          <p:cNvPr id="17" name="TextBox 16">
            <a:extLst>
              <a:ext uri="{FF2B5EF4-FFF2-40B4-BE49-F238E27FC236}">
                <a16:creationId xmlns:a16="http://schemas.microsoft.com/office/drawing/2014/main" id="{635082D8-CC4B-4C71-882D-91EE35C0A39F}"/>
              </a:ext>
            </a:extLst>
          </p:cNvPr>
          <p:cNvSpPr txBox="1"/>
          <p:nvPr/>
        </p:nvSpPr>
        <p:spPr>
          <a:xfrm>
            <a:off x="7555035" y="3519471"/>
            <a:ext cx="2436437"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Azure DevOps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 y="4412647"/>
            <a:ext cx="2545420"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 and Standard Tiers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Prevent, Detect, and Defend Azure Resources</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VM JIT access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2545421" y="4389662"/>
            <a:ext cx="2367481" cy="1669650"/>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Pay per GB of Data</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Detailed monitoring of Azure and Applications</a:t>
            </a:r>
          </a:p>
        </p:txBody>
      </p:sp>
      <p:sp>
        <p:nvSpPr>
          <p:cNvPr id="20" name="TextBox 19">
            <a:extLst>
              <a:ext uri="{FF2B5EF4-FFF2-40B4-BE49-F238E27FC236}">
                <a16:creationId xmlns:a16="http://schemas.microsoft.com/office/drawing/2014/main" id="{4BFB6FF0-8CB5-4BF2-8A44-10067FD6D71E}"/>
              </a:ext>
            </a:extLst>
          </p:cNvPr>
          <p:cNvSpPr txBox="1"/>
          <p:nvPr/>
        </p:nvSpPr>
        <p:spPr>
          <a:xfrm>
            <a:off x="5041178" y="4370947"/>
            <a:ext cx="2207447" cy="1451303"/>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Free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for basic monitoring and alerting on most resources</a:t>
            </a:r>
          </a:p>
        </p:txBody>
      </p:sp>
      <p:sp>
        <p:nvSpPr>
          <p:cNvPr id="22" name="TextBox 21">
            <a:extLst>
              <a:ext uri="{FF2B5EF4-FFF2-40B4-BE49-F238E27FC236}">
                <a16:creationId xmlns:a16="http://schemas.microsoft.com/office/drawing/2014/main" id="{B1D7672A-0127-48E2-A384-5C381CD75A4B}"/>
              </a:ext>
            </a:extLst>
          </p:cNvPr>
          <p:cNvSpPr txBox="1"/>
          <p:nvPr/>
        </p:nvSpPr>
        <p:spPr>
          <a:xfrm>
            <a:off x="7527476" y="4335717"/>
            <a:ext cx="2433455" cy="1743979"/>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Paid offering</a:t>
            </a:r>
          </a:p>
          <a:p>
            <a:pPr marL="336145" indent="-336145">
              <a:lnSpc>
                <a:spcPct val="90000"/>
              </a:lnSpc>
              <a:spcAft>
                <a:spcPts val="588"/>
              </a:spcAft>
              <a:buFont typeface="Arial" panose="020B0604020202020204" pitchFamily="34" charset="0"/>
              <a:buChar char="•"/>
            </a:pPr>
            <a:r>
              <a:rPr lang="en-US" sz="1568">
                <a:gradFill>
                  <a:gsLst>
                    <a:gs pos="2917">
                      <a:schemeClr val="tx1"/>
                    </a:gs>
                    <a:gs pos="30000">
                      <a:schemeClr val="tx1"/>
                    </a:gs>
                  </a:gsLst>
                  <a:lin ang="5400000" scaled="0"/>
                </a:gradFill>
              </a:rPr>
              <a:t>Infrastructure </a:t>
            </a:r>
            <a:r>
              <a:rPr lang="en-US" sz="1568" dirty="0">
                <a:gradFill>
                  <a:gsLst>
                    <a:gs pos="2917">
                      <a:schemeClr val="tx1"/>
                    </a:gs>
                    <a:gs pos="30000">
                      <a:schemeClr val="tx1"/>
                    </a:gs>
                  </a:gsLst>
                  <a:lin ang="5400000" scaled="0"/>
                </a:gradFill>
              </a:rPr>
              <a:t>as code</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Reproduceable, self-documenting deployments</a:t>
            </a:r>
          </a:p>
        </p:txBody>
      </p:sp>
      <p:pic>
        <p:nvPicPr>
          <p:cNvPr id="25" name="Picture 24" descr="A close up of a logo&#10;&#10;Description automatically generated">
            <a:extLst>
              <a:ext uri="{FF2B5EF4-FFF2-40B4-BE49-F238E27FC236}">
                <a16:creationId xmlns:a16="http://schemas.microsoft.com/office/drawing/2014/main" id="{31DD56B3-B27A-4463-ABF6-041DC7935E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62499" y="2073916"/>
            <a:ext cx="1177781" cy="1177781"/>
          </a:xfrm>
          <a:prstGeom prst="rect">
            <a:avLst/>
          </a:prstGeom>
        </p:spPr>
      </p:pic>
      <p:sp>
        <p:nvSpPr>
          <p:cNvPr id="26" name="TextBox 25">
            <a:extLst>
              <a:ext uri="{FF2B5EF4-FFF2-40B4-BE49-F238E27FC236}">
                <a16:creationId xmlns:a16="http://schemas.microsoft.com/office/drawing/2014/main" id="{1F0F7FAA-5257-48F5-B5E8-88D1227C2DFB}"/>
              </a:ext>
            </a:extLst>
          </p:cNvPr>
          <p:cNvSpPr txBox="1"/>
          <p:nvPr/>
        </p:nvSpPr>
        <p:spPr>
          <a:xfrm>
            <a:off x="10048935" y="3505220"/>
            <a:ext cx="2143066" cy="601944"/>
          </a:xfrm>
          <a:prstGeom prst="rect">
            <a:avLst/>
          </a:prstGeom>
          <a:noFill/>
        </p:spPr>
        <p:txBody>
          <a:bodyPr wrap="square" lIns="179285" tIns="143428" rIns="179285" bIns="143428" rtlCol="0">
            <a:spAutoFit/>
          </a:bodyPr>
          <a:lstStyle/>
          <a:p>
            <a:pPr>
              <a:lnSpc>
                <a:spcPct val="90000"/>
              </a:lnSpc>
              <a:spcAft>
                <a:spcPts val="588"/>
              </a:spcAft>
            </a:pPr>
            <a:r>
              <a:rPr lang="en-US" sz="2255" dirty="0">
                <a:gradFill>
                  <a:gsLst>
                    <a:gs pos="2917">
                      <a:schemeClr val="tx1"/>
                    </a:gs>
                    <a:gs pos="30000">
                      <a:schemeClr val="tx1"/>
                    </a:gs>
                  </a:gsLst>
                  <a:lin ang="5400000" scaled="0"/>
                </a:gradFill>
              </a:rPr>
              <a:t>AAD Premium</a:t>
            </a:r>
          </a:p>
        </p:txBody>
      </p:sp>
      <p:sp>
        <p:nvSpPr>
          <p:cNvPr id="27" name="TextBox 26">
            <a:extLst>
              <a:ext uri="{FF2B5EF4-FFF2-40B4-BE49-F238E27FC236}">
                <a16:creationId xmlns:a16="http://schemas.microsoft.com/office/drawing/2014/main" id="{90B7A7FE-0FCD-4EEF-AD68-37F452EE4439}"/>
              </a:ext>
            </a:extLst>
          </p:cNvPr>
          <p:cNvSpPr txBox="1"/>
          <p:nvPr/>
        </p:nvSpPr>
        <p:spPr>
          <a:xfrm>
            <a:off x="9816055" y="4295892"/>
            <a:ext cx="2375946" cy="1961221"/>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Paid add-on</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P1 and P2</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Allows MFA, Conditional Access, Privileged Identity Management</a:t>
            </a:r>
          </a:p>
        </p:txBody>
      </p:sp>
      <p:pic>
        <p:nvPicPr>
          <p:cNvPr id="2052" name="Picture 4" descr="See the source image">
            <a:extLst>
              <a:ext uri="{FF2B5EF4-FFF2-40B4-BE49-F238E27FC236}">
                <a16:creationId xmlns:a16="http://schemas.microsoft.com/office/drawing/2014/main" id="{C648B817-E1F4-4FB7-8380-EC466DC6F6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570" r="30073"/>
          <a:stretch/>
        </p:blipFill>
        <p:spPr bwMode="auto">
          <a:xfrm>
            <a:off x="846785" y="1996910"/>
            <a:ext cx="1104623" cy="14320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C4A36AAD-E8E5-4E5C-AA5D-0DE05FEEE8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8209" y="2147023"/>
            <a:ext cx="1148324" cy="11483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2A01988-E879-48C3-88D2-444B083B37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709" y="2033824"/>
            <a:ext cx="2396124" cy="125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653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E4165F7-C0C3-4387-8347-DE2707A39C9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sp>
        <p:nvSpPr>
          <p:cNvPr id="10" name="TextBox 9">
            <a:extLst>
              <a:ext uri="{FF2B5EF4-FFF2-40B4-BE49-F238E27FC236}">
                <a16:creationId xmlns:a16="http://schemas.microsoft.com/office/drawing/2014/main" id="{35D21256-307D-4EBD-B573-5AE472E1B859}"/>
              </a:ext>
            </a:extLst>
          </p:cNvPr>
          <p:cNvSpPr txBox="1"/>
          <p:nvPr/>
        </p:nvSpPr>
        <p:spPr>
          <a:xfrm>
            <a:off x="2399852" y="1987221"/>
            <a:ext cx="1900005"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Tagging</a:t>
            </a:r>
          </a:p>
        </p:txBody>
      </p:sp>
      <p:sp>
        <p:nvSpPr>
          <p:cNvPr id="11" name="TextBox 10">
            <a:extLst>
              <a:ext uri="{FF2B5EF4-FFF2-40B4-BE49-F238E27FC236}">
                <a16:creationId xmlns:a16="http://schemas.microsoft.com/office/drawing/2014/main" id="{14D7FAE7-EAC9-4419-8084-CC1A70EF52AF}"/>
              </a:ext>
            </a:extLst>
          </p:cNvPr>
          <p:cNvSpPr txBox="1"/>
          <p:nvPr/>
        </p:nvSpPr>
        <p:spPr>
          <a:xfrm>
            <a:off x="7269890" y="1987221"/>
            <a:ext cx="3086527" cy="615522"/>
          </a:xfrm>
          <a:prstGeom prst="rect">
            <a:avLst/>
          </a:prstGeom>
          <a:noFill/>
        </p:spPr>
        <p:txBody>
          <a:bodyPr wrap="square" lIns="179285" tIns="143428" rIns="179285" bIns="143428" rtlCol="0">
            <a:spAutoFit/>
          </a:bodyPr>
          <a:lstStyle/>
          <a:p>
            <a:pPr algn="ctr">
              <a:lnSpc>
                <a:spcPct val="90000"/>
              </a:lnSpc>
              <a:spcAft>
                <a:spcPts val="588"/>
              </a:spcAft>
            </a:pPr>
            <a:r>
              <a:rPr lang="en-US" sz="2353" b="1" dirty="0">
                <a:solidFill>
                  <a:schemeClr val="accent4"/>
                </a:solidFill>
              </a:rPr>
              <a:t>Naming Conventions</a:t>
            </a:r>
          </a:p>
        </p:txBody>
      </p:sp>
      <p:sp>
        <p:nvSpPr>
          <p:cNvPr id="18" name="TextBox 17">
            <a:extLst>
              <a:ext uri="{FF2B5EF4-FFF2-40B4-BE49-F238E27FC236}">
                <a16:creationId xmlns:a16="http://schemas.microsoft.com/office/drawing/2014/main" id="{0C89E19C-029B-4D73-849D-51D38E8F0E53}"/>
              </a:ext>
            </a:extLst>
          </p:cNvPr>
          <p:cNvSpPr txBox="1"/>
          <p:nvPr/>
        </p:nvSpPr>
        <p:spPr>
          <a:xfrm>
            <a:off x="1360714" y="2756985"/>
            <a:ext cx="4190999" cy="2505649"/>
          </a:xfrm>
          <a:prstGeom prst="rect">
            <a:avLst/>
          </a:prstGeom>
          <a:noFill/>
        </p:spPr>
        <p:txBody>
          <a:bodyPr wrap="square" lIns="179285" tIns="143428" rIns="179285" bIns="143428" rtlCol="0">
            <a:spAutoFit/>
          </a:bodyPr>
          <a:lstStyle/>
          <a:p>
            <a:pPr marL="280121" indent="-280121">
              <a:buFont typeface="Arial" panose="020B0604020202020204" pitchFamily="34" charset="0"/>
              <a:buChar char="•"/>
            </a:pPr>
            <a:r>
              <a:rPr lang="en-US" dirty="0"/>
              <a:t>Name and Value Pair to link metadata to resources</a:t>
            </a:r>
          </a:p>
          <a:p>
            <a:pPr marL="280121" indent="-280121">
              <a:buFont typeface="Arial" panose="020B0604020202020204" pitchFamily="34" charset="0"/>
              <a:buChar char="•"/>
            </a:pPr>
            <a:r>
              <a:rPr lang="en-US" dirty="0"/>
              <a:t>Not all ARM resources support tags, but the most common do</a:t>
            </a:r>
          </a:p>
          <a:p>
            <a:pPr marL="280121" indent="-280121">
              <a:buFont typeface="Arial" panose="020B0604020202020204" pitchFamily="34" charset="0"/>
              <a:buChar char="•"/>
            </a:pPr>
            <a:r>
              <a:rPr lang="en-US" dirty="0"/>
              <a:t>Helps organize resources for billing or management</a:t>
            </a:r>
          </a:p>
          <a:p>
            <a:pPr marL="280121" indent="-280121">
              <a:buFont typeface="Arial" panose="020B0604020202020204" pitchFamily="34" charset="0"/>
              <a:buChar char="•"/>
            </a:pPr>
            <a:r>
              <a:rPr lang="en-US" dirty="0"/>
              <a:t>Allows you to link resources across resource groups and subscriptions</a:t>
            </a:r>
          </a:p>
        </p:txBody>
      </p:sp>
      <p:sp>
        <p:nvSpPr>
          <p:cNvPr id="19" name="TextBox 18">
            <a:extLst>
              <a:ext uri="{FF2B5EF4-FFF2-40B4-BE49-F238E27FC236}">
                <a16:creationId xmlns:a16="http://schemas.microsoft.com/office/drawing/2014/main" id="{6ACB4319-CDD7-4148-A3EF-8A87B9449121}"/>
              </a:ext>
            </a:extLst>
          </p:cNvPr>
          <p:cNvSpPr txBox="1"/>
          <p:nvPr/>
        </p:nvSpPr>
        <p:spPr>
          <a:xfrm>
            <a:off x="6498772" y="2734001"/>
            <a:ext cx="4615542" cy="2936536"/>
          </a:xfrm>
          <a:prstGeom prst="rect">
            <a:avLst/>
          </a:prstGeom>
          <a:noFill/>
        </p:spPr>
        <p:txBody>
          <a:bodyPr wrap="square" lIns="179285" tIns="143428" rIns="179285" bIns="143428" rtlCol="0">
            <a:spAutoFit/>
          </a:bodyPr>
          <a:lstStyle/>
          <a:p>
            <a:pPr marL="134458" lvl="1" indent="-134458" defTabSz="896386">
              <a:spcAft>
                <a:spcPts val="588"/>
              </a:spcAft>
              <a:buFont typeface="Arial" panose="020B0604020202020204" pitchFamily="34" charset="0"/>
              <a:buChar char="•"/>
              <a:defRPr/>
            </a:pPr>
            <a:r>
              <a:rPr lang="en-US" dirty="0"/>
              <a:t>Enable scripting and automation by having standard conventions.</a:t>
            </a:r>
          </a:p>
          <a:p>
            <a:pPr marL="134458" lvl="1" indent="-134458" defTabSz="896386">
              <a:spcAft>
                <a:spcPts val="588"/>
              </a:spcAft>
              <a:buFont typeface="Arial" panose="020B0604020202020204" pitchFamily="34" charset="0"/>
              <a:buChar char="•"/>
              <a:defRPr/>
            </a:pPr>
            <a:r>
              <a:rPr lang="en-US" dirty="0"/>
              <a:t>The choice of a name for any resource in Microsoft Azure is important because:</a:t>
            </a:r>
          </a:p>
          <a:p>
            <a:pPr marL="591641" lvl="2" indent="-134458" defTabSz="896386">
              <a:spcAft>
                <a:spcPts val="588"/>
              </a:spcAft>
              <a:buFont typeface="Arial" panose="020B0604020202020204" pitchFamily="34" charset="0"/>
              <a:buChar char="•"/>
              <a:defRPr/>
            </a:pPr>
            <a:r>
              <a:rPr lang="en-US" sz="1600" dirty="0"/>
              <a:t>It is difficult to change a name later</a:t>
            </a:r>
          </a:p>
          <a:p>
            <a:pPr marL="591641" lvl="2" indent="-134458" defTabSz="896386">
              <a:spcAft>
                <a:spcPts val="588"/>
              </a:spcAft>
              <a:buFont typeface="Arial" panose="020B0604020202020204" pitchFamily="34" charset="0"/>
              <a:buChar char="•"/>
              <a:defRPr/>
            </a:pPr>
            <a:r>
              <a:rPr lang="en-US" sz="1600" dirty="0"/>
              <a:t>Resources and resources groups can not be renamed</a:t>
            </a:r>
          </a:p>
          <a:p>
            <a:pPr marL="591641" lvl="2" indent="-134458" defTabSz="896386">
              <a:spcAft>
                <a:spcPts val="588"/>
              </a:spcAft>
              <a:buFont typeface="Arial" panose="020B0604020202020204" pitchFamily="34" charset="0"/>
              <a:buChar char="•"/>
              <a:defRPr/>
            </a:pPr>
            <a:r>
              <a:rPr lang="en-US" sz="1600" dirty="0"/>
              <a:t>Names must meet the requirements of their specific resource type</a:t>
            </a:r>
          </a:p>
        </p:txBody>
      </p:sp>
      <p:sp>
        <p:nvSpPr>
          <p:cNvPr id="9" name="Title 1">
            <a:extLst>
              <a:ext uri="{FF2B5EF4-FFF2-40B4-BE49-F238E27FC236}">
                <a16:creationId xmlns:a16="http://schemas.microsoft.com/office/drawing/2014/main" id="{1C5BC2FE-083A-4A39-95C1-809E63AD8857}"/>
              </a:ext>
            </a:extLst>
          </p:cNvPr>
          <p:cNvSpPr txBox="1">
            <a:spLocks/>
          </p:cNvSpPr>
          <p:nvPr/>
        </p:nvSpPr>
        <p:spPr>
          <a:xfrm>
            <a:off x="429538" y="649569"/>
            <a:ext cx="11306469" cy="410369"/>
          </a:xfrm>
          <a:prstGeom prst="rect">
            <a:avLst/>
          </a:prstGeom>
        </p:spPr>
        <p:txBody>
          <a:bodyPr vert="horz" wrap="square" lIns="0" tIns="0" rIns="0" bIns="0" rtlCol="0" anchor="t">
            <a:spAutoFit/>
          </a:bodyPr>
          <a:lstStyle>
            <a:lvl1pPr algn="l" defTabSz="932563" rtl="0" eaLnBrk="1" latinLnBrk="0" hangingPunct="1">
              <a:lnSpc>
                <a:spcPts val="3200"/>
              </a:lnSpc>
              <a:spcBef>
                <a:spcPct val="0"/>
              </a:spcBef>
              <a:buNone/>
              <a:defRPr lang="en-US" sz="2800" b="0" strike="noStrike" kern="1200" cap="none" spc="-150" baseline="0">
                <a:ln w="3175">
                  <a:noFill/>
                </a:ln>
                <a:solidFill>
                  <a:schemeClr val="tx1"/>
                </a:solidFill>
                <a:effectLst/>
                <a:latin typeface="+mj-lt"/>
                <a:ea typeface="+mn-ea"/>
                <a:cs typeface="Segoe UI" pitchFamily="34" charset="0"/>
              </a:defRPr>
            </a:lvl1pPr>
          </a:lstStyle>
          <a:p>
            <a:r>
              <a:rPr lang="en-US" sz="2745" dirty="0"/>
              <a:t>Other Tools</a:t>
            </a:r>
          </a:p>
        </p:txBody>
      </p:sp>
      <p:sp>
        <p:nvSpPr>
          <p:cNvPr id="12" name="TextBox 11">
            <a:extLst>
              <a:ext uri="{FF2B5EF4-FFF2-40B4-BE49-F238E27FC236}">
                <a16:creationId xmlns:a16="http://schemas.microsoft.com/office/drawing/2014/main" id="{76B47092-98F9-4B33-88EB-F97E32FDEA33}"/>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Other players in the governance space</a:t>
            </a:r>
          </a:p>
        </p:txBody>
      </p:sp>
    </p:spTree>
    <p:extLst>
      <p:ext uri="{BB962C8B-B14F-4D97-AF65-F5344CB8AC3E}">
        <p14:creationId xmlns:p14="http://schemas.microsoft.com/office/powerpoint/2010/main" val="12896796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533398"/>
            <a:ext cx="8738753" cy="1320800"/>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dirty="0">
                  <a:solidFill>
                    <a:schemeClr val="accent4"/>
                  </a:solidFill>
                  <a:latin typeface="Segoe UI Semibold"/>
                </a:rPr>
                <a:t>Enrollment</a:t>
              </a:r>
            </a:p>
            <a:p>
              <a:pPr algn="l" defTabSz="914192">
                <a:defRPr/>
              </a:pPr>
              <a:r>
                <a:rPr lang="en-US" dirty="0">
                  <a:solidFill>
                    <a:schemeClr val="accent4"/>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solidFill>
                    <a:schemeClr val="accent4"/>
                  </a:solidFill>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4048370"/>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dirty="0">
                <a:solidFill>
                  <a:schemeClr val="accent4"/>
                </a:solidFill>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628098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nip Diagonal Corner Rectangle 34"/>
          <p:cNvSpPr/>
          <p:nvPr/>
        </p:nvSpPr>
        <p:spPr>
          <a:xfrm>
            <a:off x="333287" y="3467068"/>
            <a:ext cx="11717106" cy="1163545"/>
          </a:xfrm>
          <a:prstGeom prst="snip2DiagRect">
            <a:avLst/>
          </a:prstGeom>
          <a:solidFill>
            <a:schemeClr val="accent5">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0121" indent="-280121">
              <a:buFont typeface="Arial" panose="020B0604020202020204" pitchFamily="34" charset="0"/>
              <a:buChar char="•"/>
            </a:pPr>
            <a:r>
              <a:rPr lang="en-US" sz="1568" dirty="0">
                <a:solidFill>
                  <a:schemeClr val="tx2"/>
                </a:solidFill>
              </a:rPr>
              <a:t>Ability to create subscriptions</a:t>
            </a:r>
          </a:p>
          <a:p>
            <a:pPr marL="280121" indent="-280121">
              <a:buFont typeface="Arial" panose="020B0604020202020204" pitchFamily="34" charset="0"/>
              <a:buChar char="•"/>
            </a:pPr>
            <a:r>
              <a:rPr lang="en-US" sz="1568" dirty="0">
                <a:solidFill>
                  <a:schemeClr val="tx2"/>
                </a:solidFill>
              </a:rPr>
              <a:t>Are default owners of subscriptions</a:t>
            </a:r>
          </a:p>
        </p:txBody>
      </p:sp>
      <p:sp>
        <p:nvSpPr>
          <p:cNvPr id="32" name="Snip Diagonal Corner Rectangle 31"/>
          <p:cNvSpPr/>
          <p:nvPr/>
        </p:nvSpPr>
        <p:spPr>
          <a:xfrm>
            <a:off x="333285" y="1125182"/>
            <a:ext cx="11717108" cy="1185331"/>
          </a:xfrm>
          <a:prstGeom prst="snip2DiagRect">
            <a:avLst/>
          </a:prstGeom>
          <a:solidFill>
            <a:schemeClr val="accent6">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0121" indent="-280121">
              <a:buFont typeface="Arial" panose="020B0604020202020204" pitchFamily="34" charset="0"/>
              <a:buChar char="•"/>
            </a:pPr>
            <a:r>
              <a:rPr lang="en-US" sz="1765" dirty="0">
                <a:solidFill>
                  <a:schemeClr val="tx2"/>
                </a:solidFill>
              </a:rPr>
              <a:t>Enterprise Agreement</a:t>
            </a:r>
          </a:p>
          <a:p>
            <a:pPr marL="280121" indent="-280121">
              <a:buFont typeface="Arial" panose="020B0604020202020204" pitchFamily="34" charset="0"/>
              <a:buChar char="•"/>
            </a:pPr>
            <a:r>
              <a:rPr lang="en-US" sz="1765" dirty="0">
                <a:solidFill>
                  <a:schemeClr val="tx2"/>
                </a:solidFill>
              </a:rPr>
              <a:t>Invoice Level</a:t>
            </a:r>
          </a:p>
          <a:p>
            <a:pPr marL="280121" indent="-280121">
              <a:buFont typeface="Arial" panose="020B0604020202020204" pitchFamily="34" charset="0"/>
              <a:buChar char="•"/>
            </a:pPr>
            <a:r>
              <a:rPr lang="en-US" sz="1765" dirty="0">
                <a:solidFill>
                  <a:schemeClr val="tx2"/>
                </a:solidFill>
              </a:rPr>
              <a:t>EA Admins can create department + account owners</a:t>
            </a:r>
            <a:endParaRPr lang="en-US" sz="2745" dirty="0">
              <a:solidFill>
                <a:schemeClr val="tx2"/>
              </a:solidFill>
            </a:endParaRPr>
          </a:p>
        </p:txBody>
      </p:sp>
      <p:sp>
        <p:nvSpPr>
          <p:cNvPr id="31" name="Snip Diagonal Corner Rectangle 32">
            <a:extLst>
              <a:ext uri="{FF2B5EF4-FFF2-40B4-BE49-F238E27FC236}">
                <a16:creationId xmlns:a16="http://schemas.microsoft.com/office/drawing/2014/main" id="{706E392C-4E9B-4C17-A8DA-64197406AC1C}"/>
              </a:ext>
            </a:extLst>
          </p:cNvPr>
          <p:cNvSpPr/>
          <p:nvPr/>
        </p:nvSpPr>
        <p:spPr>
          <a:xfrm>
            <a:off x="333285" y="5578158"/>
            <a:ext cx="11717106" cy="869301"/>
          </a:xfrm>
          <a:prstGeom prst="snip2DiagRect">
            <a:avLst/>
          </a:prstGeom>
          <a:solidFill>
            <a:schemeClr val="accent6">
              <a:lumMod val="40000"/>
              <a:lumOff val="6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0121" indent="-280121">
              <a:buFont typeface="Arial" panose="020B0604020202020204" pitchFamily="34" charset="0"/>
              <a:buChar char="•"/>
            </a:pPr>
            <a:r>
              <a:rPr lang="en-US" sz="1568" dirty="0">
                <a:solidFill>
                  <a:schemeClr val="tx2"/>
                </a:solidFill>
              </a:rPr>
              <a:t>Charges incurred within</a:t>
            </a:r>
          </a:p>
          <a:p>
            <a:pPr marL="280121" indent="-280121">
              <a:buFont typeface="Arial" panose="020B0604020202020204" pitchFamily="34" charset="0"/>
              <a:buChar char="•"/>
            </a:pPr>
            <a:r>
              <a:rPr lang="en-US" sz="1568" dirty="0">
                <a:solidFill>
                  <a:schemeClr val="tx2"/>
                </a:solidFill>
              </a:rPr>
              <a:t>Resources must be in an RG</a:t>
            </a:r>
          </a:p>
          <a:p>
            <a:pPr marL="280121" indent="-280121">
              <a:buFont typeface="Arial" panose="020B0604020202020204" pitchFamily="34" charset="0"/>
              <a:buChar char="•"/>
            </a:pPr>
            <a:r>
              <a:rPr lang="en-US" sz="1568" dirty="0">
                <a:solidFill>
                  <a:schemeClr val="tx2"/>
                </a:solidFill>
              </a:rPr>
              <a:t>Group resources based on lifecycle</a:t>
            </a:r>
          </a:p>
          <a:p>
            <a:pPr marL="280121" indent="-280121">
              <a:buFont typeface="Arial" panose="020B0604020202020204" pitchFamily="34" charset="0"/>
              <a:buChar char="•"/>
            </a:pPr>
            <a:endParaRPr lang="en-US" sz="1568" dirty="0">
              <a:solidFill>
                <a:schemeClr val="tx2"/>
              </a:solidFill>
            </a:endParaRPr>
          </a:p>
        </p:txBody>
      </p:sp>
      <p:graphicFrame>
        <p:nvGraphicFramePr>
          <p:cNvPr id="61" name="Diagram 60"/>
          <p:cNvGraphicFramePr/>
          <p:nvPr>
            <p:extLst>
              <p:ext uri="{D42A27DB-BD31-4B8C-83A1-F6EECF244321}">
                <p14:modId xmlns:p14="http://schemas.microsoft.com/office/powerpoint/2010/main" val="1595488466"/>
              </p:ext>
            </p:extLst>
          </p:nvPr>
        </p:nvGraphicFramePr>
        <p:xfrm>
          <a:off x="813357" y="1302881"/>
          <a:ext cx="11940002" cy="537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Snip Diagonal Corner Rectangle 26"/>
          <p:cNvSpPr/>
          <p:nvPr/>
        </p:nvSpPr>
        <p:spPr>
          <a:xfrm>
            <a:off x="333285" y="2355301"/>
            <a:ext cx="11717106" cy="1131610"/>
          </a:xfrm>
          <a:prstGeom prst="snip2DiagRect">
            <a:avLst/>
          </a:prstGeom>
          <a:solidFill>
            <a:schemeClr val="accent3">
              <a:lumMod val="75000"/>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0121" indent="-280121">
              <a:buFont typeface="Arial" panose="020B0604020202020204" pitchFamily="34" charset="0"/>
              <a:buChar char="•"/>
            </a:pPr>
            <a:r>
              <a:rPr lang="en-US" sz="1765" i="1" dirty="0">
                <a:solidFill>
                  <a:schemeClr val="tx2"/>
                </a:solidFill>
              </a:rPr>
              <a:t>Optional</a:t>
            </a:r>
            <a:r>
              <a:rPr lang="en-US" sz="1765" dirty="0">
                <a:solidFill>
                  <a:schemeClr val="tx2"/>
                </a:solidFill>
              </a:rPr>
              <a:t> layer in the hierarchy</a:t>
            </a:r>
          </a:p>
          <a:p>
            <a:pPr marL="280121" indent="-280121">
              <a:buFont typeface="Arial" panose="020B0604020202020204" pitchFamily="34" charset="0"/>
              <a:buChar char="•"/>
            </a:pPr>
            <a:r>
              <a:rPr lang="en-US" sz="1765" dirty="0">
                <a:solidFill>
                  <a:schemeClr val="tx2"/>
                </a:solidFill>
              </a:rPr>
              <a:t>Can create Account Owners</a:t>
            </a:r>
          </a:p>
        </p:txBody>
      </p:sp>
      <p:sp>
        <p:nvSpPr>
          <p:cNvPr id="33" name="Snip Diagonal Corner Rectangle 32"/>
          <p:cNvSpPr/>
          <p:nvPr/>
        </p:nvSpPr>
        <p:spPr>
          <a:xfrm>
            <a:off x="333285" y="4685819"/>
            <a:ext cx="11717106" cy="869301"/>
          </a:xfrm>
          <a:prstGeom prst="snip2DiagRect">
            <a:avLst/>
          </a:prstGeom>
          <a:solidFill>
            <a:schemeClr val="accent4">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0121" indent="-280121">
              <a:buFont typeface="Arial" panose="020B0604020202020204" pitchFamily="34" charset="0"/>
              <a:buChar char="•"/>
            </a:pPr>
            <a:r>
              <a:rPr lang="en-US" sz="1568" dirty="0">
                <a:solidFill>
                  <a:schemeClr val="tx2"/>
                </a:solidFill>
              </a:rPr>
              <a:t>Charges incurred within</a:t>
            </a:r>
          </a:p>
          <a:p>
            <a:pPr marL="280121" indent="-280121">
              <a:buFont typeface="Arial" panose="020B0604020202020204" pitchFamily="34" charset="0"/>
              <a:buChar char="•"/>
            </a:pPr>
            <a:r>
              <a:rPr lang="en-US" sz="1568" dirty="0">
                <a:solidFill>
                  <a:schemeClr val="tx2"/>
                </a:solidFill>
              </a:rPr>
              <a:t>RBAC and Billing Unit</a:t>
            </a:r>
          </a:p>
        </p:txBody>
      </p:sp>
      <p:sp>
        <p:nvSpPr>
          <p:cNvPr id="2" name="Title 1"/>
          <p:cNvSpPr>
            <a:spLocks noGrp="1"/>
          </p:cNvSpPr>
          <p:nvPr>
            <p:ph type="title" idx="4294967295"/>
          </p:nvPr>
        </p:nvSpPr>
        <p:spPr>
          <a:xfrm>
            <a:off x="474663" y="354013"/>
            <a:ext cx="11717337" cy="439737"/>
          </a:xfrm>
        </p:spPr>
        <p:txBody>
          <a:bodyPr>
            <a:noAutofit/>
          </a:bodyPr>
          <a:lstStyle/>
          <a:p>
            <a:r>
              <a:rPr lang="en-US" sz="2745" dirty="0">
                <a:solidFill>
                  <a:schemeClr val="tx1"/>
                </a:solidFill>
              </a:rPr>
              <a:t>Starting at the top…..</a:t>
            </a:r>
          </a:p>
        </p:txBody>
      </p:sp>
      <p:cxnSp>
        <p:nvCxnSpPr>
          <p:cNvPr id="9" name="Straight Connector 8"/>
          <p:cNvCxnSpPr>
            <a:cxnSpLocks/>
          </p:cNvCxnSpPr>
          <p:nvPr/>
        </p:nvCxnSpPr>
        <p:spPr>
          <a:xfrm>
            <a:off x="7954174" y="1947953"/>
            <a:ext cx="1324714" cy="1778389"/>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824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44F6-4192-488D-A581-F1529A5B5465}"/>
              </a:ext>
            </a:extLst>
          </p:cNvPr>
          <p:cNvSpPr>
            <a:spLocks noGrp="1"/>
          </p:cNvSpPr>
          <p:nvPr>
            <p:ph type="title"/>
          </p:nvPr>
        </p:nvSpPr>
        <p:spPr/>
        <p:txBody>
          <a:bodyPr/>
          <a:lstStyle/>
          <a:p>
            <a:r>
              <a:rPr lang="en-US" dirty="0"/>
              <a:t>Making Choices….</a:t>
            </a:r>
          </a:p>
        </p:txBody>
      </p:sp>
      <p:sp>
        <p:nvSpPr>
          <p:cNvPr id="3" name="Footer Placeholder 2">
            <a:extLst>
              <a:ext uri="{FF2B5EF4-FFF2-40B4-BE49-F238E27FC236}">
                <a16:creationId xmlns:a16="http://schemas.microsoft.com/office/drawing/2014/main" id="{F6F8053B-4305-426D-B0F8-62141BDB6C6C}"/>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TextBox 3">
            <a:extLst>
              <a:ext uri="{FF2B5EF4-FFF2-40B4-BE49-F238E27FC236}">
                <a16:creationId xmlns:a16="http://schemas.microsoft.com/office/drawing/2014/main" id="{7208F4B7-DF0D-42E0-A0EB-7AECBAC53050}"/>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Multiple Enrollments versus Subscriptions</a:t>
            </a:r>
          </a:p>
        </p:txBody>
      </p:sp>
      <p:graphicFrame>
        <p:nvGraphicFramePr>
          <p:cNvPr id="5" name="Table 4">
            <a:extLst>
              <a:ext uri="{FF2B5EF4-FFF2-40B4-BE49-F238E27FC236}">
                <a16:creationId xmlns:a16="http://schemas.microsoft.com/office/drawing/2014/main" id="{6D05A51B-E11E-4B35-8B35-CC8675264098}"/>
              </a:ext>
            </a:extLst>
          </p:cNvPr>
          <p:cNvGraphicFramePr>
            <a:graphicFrameLocks noGrp="1"/>
          </p:cNvGraphicFramePr>
          <p:nvPr>
            <p:extLst>
              <p:ext uri="{D42A27DB-BD31-4B8C-83A1-F6EECF244321}">
                <p14:modId xmlns:p14="http://schemas.microsoft.com/office/powerpoint/2010/main" val="4204991607"/>
              </p:ext>
            </p:extLst>
          </p:nvPr>
        </p:nvGraphicFramePr>
        <p:xfrm>
          <a:off x="455995" y="1974800"/>
          <a:ext cx="11346932" cy="2911696"/>
        </p:xfrm>
        <a:graphic>
          <a:graphicData uri="http://schemas.openxmlformats.org/drawingml/2006/table">
            <a:tbl>
              <a:tblPr firstRow="1" bandRow="1">
                <a:tableStyleId>{10A1B5D5-9B99-4C35-A422-299274C87663}</a:tableStyleId>
              </a:tblPr>
              <a:tblGrid>
                <a:gridCol w="3768823">
                  <a:extLst>
                    <a:ext uri="{9D8B030D-6E8A-4147-A177-3AD203B41FA5}">
                      <a16:colId xmlns:a16="http://schemas.microsoft.com/office/drawing/2014/main" val="4012766074"/>
                    </a:ext>
                  </a:extLst>
                </a:gridCol>
                <a:gridCol w="3768823">
                  <a:extLst>
                    <a:ext uri="{9D8B030D-6E8A-4147-A177-3AD203B41FA5}">
                      <a16:colId xmlns:a16="http://schemas.microsoft.com/office/drawing/2014/main" val="4188148750"/>
                    </a:ext>
                  </a:extLst>
                </a:gridCol>
                <a:gridCol w="3809286">
                  <a:extLst>
                    <a:ext uri="{9D8B030D-6E8A-4147-A177-3AD203B41FA5}">
                      <a16:colId xmlns:a16="http://schemas.microsoft.com/office/drawing/2014/main" val="696347040"/>
                    </a:ext>
                  </a:extLst>
                </a:gridCol>
              </a:tblGrid>
              <a:tr h="363550">
                <a:tc>
                  <a:txBody>
                    <a:bodyPr/>
                    <a:lstStyle/>
                    <a:p>
                      <a:endParaRPr lang="en-US" sz="1800" dirty="0"/>
                    </a:p>
                  </a:txBody>
                  <a:tcPr marL="89642" marR="89642" marT="44821" marB="44821"/>
                </a:tc>
                <a:tc>
                  <a:txBody>
                    <a:bodyPr/>
                    <a:lstStyle/>
                    <a:p>
                      <a:pPr algn="ctr"/>
                      <a:r>
                        <a:rPr lang="en-US" sz="1800" dirty="0"/>
                        <a:t>Multiple Subscriptions</a:t>
                      </a:r>
                    </a:p>
                  </a:txBody>
                  <a:tcPr marL="89642" marR="89642" marT="44821" marB="44821"/>
                </a:tc>
                <a:tc>
                  <a:txBody>
                    <a:bodyPr/>
                    <a:lstStyle/>
                    <a:p>
                      <a:pPr algn="ctr"/>
                      <a:r>
                        <a:rPr lang="en-US" sz="1800" dirty="0"/>
                        <a:t>Enrollments</a:t>
                      </a:r>
                    </a:p>
                  </a:txBody>
                  <a:tcPr marL="89642" marR="89642" marT="44821" marB="44821"/>
                </a:tc>
                <a:extLst>
                  <a:ext uri="{0D108BD9-81ED-4DB2-BD59-A6C34878D82A}">
                    <a16:rowId xmlns:a16="http://schemas.microsoft.com/office/drawing/2014/main" val="2597244758"/>
                  </a:ext>
                </a:extLst>
              </a:tr>
              <a:tr h="363550">
                <a:tc>
                  <a:txBody>
                    <a:bodyPr/>
                    <a:lstStyle/>
                    <a:p>
                      <a:r>
                        <a:rPr lang="en-US" sz="1800" dirty="0"/>
                        <a:t>Separate Invoice</a:t>
                      </a:r>
                    </a:p>
                  </a:txBody>
                  <a:tcPr marL="89642" marR="89642" marT="44821" marB="44821"/>
                </a:tc>
                <a:tc>
                  <a:txBody>
                    <a:bodyPr/>
                    <a:lstStyle/>
                    <a:p>
                      <a:pPr algn="ctr"/>
                      <a:endParaRPr lang="en-US" sz="1800" dirty="0"/>
                    </a:p>
                  </a:txBody>
                  <a:tcPr marL="89642" marR="89642" marT="44821" marB="44821"/>
                </a:tc>
                <a:tc>
                  <a:txBody>
                    <a:bodyPr/>
                    <a:lstStyle/>
                    <a:p>
                      <a:pPr algn="ct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74510603"/>
                  </a:ext>
                </a:extLst>
              </a:tr>
              <a:tr h="363550">
                <a:tc>
                  <a:txBody>
                    <a:bodyPr/>
                    <a:lstStyle/>
                    <a:p>
                      <a:r>
                        <a:rPr lang="en-US" sz="1800" dirty="0"/>
                        <a:t>Able to view charges at this level</a:t>
                      </a:r>
                    </a:p>
                  </a:txBody>
                  <a:tcPr marL="89642" marR="89642" marT="44821" marB="44821"/>
                </a:tc>
                <a:tc>
                  <a:txBody>
                    <a:bodyPr/>
                    <a:lstStyle/>
                    <a:p>
                      <a:pPr algn="ctr"/>
                      <a:r>
                        <a:rPr lang="en-US" sz="1800" dirty="0">
                          <a:sym typeface="Wingdings" panose="05000000000000000000" pitchFamily="2" charset="2"/>
                        </a:rPr>
                        <a:t></a:t>
                      </a:r>
                      <a:endParaRPr lang="en-US" sz="1800" dirty="0"/>
                    </a:p>
                  </a:txBody>
                  <a:tcPr marL="89642" marR="89642" marT="44821" marB="44821"/>
                </a:tc>
                <a:tc>
                  <a:txBody>
                    <a:bodyPr/>
                    <a:lstStyle/>
                    <a:p>
                      <a:pPr algn="ctr"/>
                      <a:r>
                        <a:rPr lang="en-US" sz="1800" dirty="0">
                          <a:sym typeface="Wingdings" panose="05000000000000000000" pitchFamily="2" charset="2"/>
                        </a:rPr>
                        <a:t></a:t>
                      </a:r>
                      <a:endParaRPr lang="en-US" sz="1800" b="1" dirty="0"/>
                    </a:p>
                  </a:txBody>
                  <a:tcPr marL="89642" marR="89642" marT="44821" marB="44821"/>
                </a:tc>
                <a:extLst>
                  <a:ext uri="{0D108BD9-81ED-4DB2-BD59-A6C34878D82A}">
                    <a16:rowId xmlns:a16="http://schemas.microsoft.com/office/drawing/2014/main" val="3123787128"/>
                  </a:ext>
                </a:extLst>
              </a:tr>
              <a:tr h="363550">
                <a:tc>
                  <a:txBody>
                    <a:bodyPr/>
                    <a:lstStyle/>
                    <a:p>
                      <a:r>
                        <a:rPr lang="en-US" sz="1800" dirty="0"/>
                        <a:t>Can use unique AAD Tenant</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1861005577"/>
                  </a:ext>
                </a:extLst>
              </a:tr>
              <a:tr h="363550">
                <a:tc>
                  <a:txBody>
                    <a:bodyPr/>
                    <a:lstStyle/>
                    <a:p>
                      <a:r>
                        <a:rPr lang="en-US" sz="1800" dirty="0"/>
                        <a:t>Can view charges in EA Portal</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268619619"/>
                  </a:ext>
                </a:extLst>
              </a:tr>
              <a:tr h="363550">
                <a:tc>
                  <a:txBody>
                    <a:bodyPr/>
                    <a:lstStyle/>
                    <a:p>
                      <a:r>
                        <a:rPr lang="en-US" sz="1800" dirty="0"/>
                        <a:t>Can share an ExpressRoute</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1340318956"/>
                  </a:ext>
                </a:extLst>
              </a:tr>
              <a:tr h="36355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800" dirty="0"/>
                        <a:t>Simple to Administer</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algn="ctr"/>
                      <a:endParaRPr lang="en-US" sz="1800" dirty="0"/>
                    </a:p>
                  </a:txBody>
                  <a:tcPr marL="89642" marR="89642" marT="44821" marB="44821"/>
                </a:tc>
                <a:extLst>
                  <a:ext uri="{0D108BD9-81ED-4DB2-BD59-A6C34878D82A}">
                    <a16:rowId xmlns:a16="http://schemas.microsoft.com/office/drawing/2014/main" val="3831859673"/>
                  </a:ext>
                </a:extLst>
              </a:tr>
              <a:tr h="363550">
                <a:tc>
                  <a:txBody>
                    <a:bodyPr/>
                    <a:lstStyle/>
                    <a:p>
                      <a:endParaRPr lang="en-US" sz="1800"/>
                    </a:p>
                  </a:txBody>
                  <a:tcPr marL="89642" marR="89642" marT="44821" marB="44821"/>
                </a:tc>
                <a:tc>
                  <a:txBody>
                    <a:bodyPr/>
                    <a:lstStyle/>
                    <a:p>
                      <a:pPr algn="ctr"/>
                      <a:endParaRPr lang="en-US" sz="1800"/>
                    </a:p>
                  </a:txBody>
                  <a:tcPr marL="89642" marR="89642" marT="44821" marB="44821"/>
                </a:tc>
                <a:tc>
                  <a:txBody>
                    <a:bodyPr/>
                    <a:lstStyle/>
                    <a:p>
                      <a:pPr algn="ctr"/>
                      <a:endParaRPr lang="en-US" sz="1800" dirty="0"/>
                    </a:p>
                  </a:txBody>
                  <a:tcPr marL="89642" marR="89642" marT="44821" marB="44821"/>
                </a:tc>
                <a:extLst>
                  <a:ext uri="{0D108BD9-81ED-4DB2-BD59-A6C34878D82A}">
                    <a16:rowId xmlns:a16="http://schemas.microsoft.com/office/drawing/2014/main" val="3885692294"/>
                  </a:ext>
                </a:extLst>
              </a:tr>
            </a:tbl>
          </a:graphicData>
        </a:graphic>
      </p:graphicFrame>
    </p:spTree>
    <p:extLst>
      <p:ext uri="{BB962C8B-B14F-4D97-AF65-F5344CB8AC3E}">
        <p14:creationId xmlns:p14="http://schemas.microsoft.com/office/powerpoint/2010/main" val="40919668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2A83-F955-446E-96AD-C3581E2E04E3}"/>
              </a:ext>
            </a:extLst>
          </p:cNvPr>
          <p:cNvSpPr>
            <a:spLocks noGrp="1"/>
          </p:cNvSpPr>
          <p:nvPr>
            <p:ph type="title"/>
          </p:nvPr>
        </p:nvSpPr>
        <p:spPr/>
        <p:txBody>
          <a:bodyPr/>
          <a:lstStyle/>
          <a:p>
            <a:r>
              <a:rPr lang="en-US" dirty="0"/>
              <a:t>Making Choices….</a:t>
            </a:r>
          </a:p>
        </p:txBody>
      </p:sp>
      <p:sp>
        <p:nvSpPr>
          <p:cNvPr id="3" name="Footer Placeholder 2">
            <a:extLst>
              <a:ext uri="{FF2B5EF4-FFF2-40B4-BE49-F238E27FC236}">
                <a16:creationId xmlns:a16="http://schemas.microsoft.com/office/drawing/2014/main" id="{3F154151-3143-4E4E-AA3F-19F0F6FB1358}"/>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TextBox 3">
            <a:extLst>
              <a:ext uri="{FF2B5EF4-FFF2-40B4-BE49-F238E27FC236}">
                <a16:creationId xmlns:a16="http://schemas.microsoft.com/office/drawing/2014/main" id="{38507308-8C74-40DD-8942-3E6D978E008C}"/>
              </a:ext>
            </a:extLst>
          </p:cNvPr>
          <p:cNvSpPr txBox="1"/>
          <p:nvPr/>
        </p:nvSpPr>
        <p:spPr>
          <a:xfrm>
            <a:off x="455995" y="1052648"/>
            <a:ext cx="8332916" cy="433878"/>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Resource Groups versus Subscriptions</a:t>
            </a:r>
          </a:p>
        </p:txBody>
      </p:sp>
      <p:graphicFrame>
        <p:nvGraphicFramePr>
          <p:cNvPr id="5" name="Table 4">
            <a:extLst>
              <a:ext uri="{FF2B5EF4-FFF2-40B4-BE49-F238E27FC236}">
                <a16:creationId xmlns:a16="http://schemas.microsoft.com/office/drawing/2014/main" id="{333B5173-1318-403E-A060-CC1D93DEEFC6}"/>
              </a:ext>
            </a:extLst>
          </p:cNvPr>
          <p:cNvGraphicFramePr>
            <a:graphicFrameLocks noGrp="1"/>
          </p:cNvGraphicFramePr>
          <p:nvPr>
            <p:extLst>
              <p:ext uri="{D42A27DB-BD31-4B8C-83A1-F6EECF244321}">
                <p14:modId xmlns:p14="http://schemas.microsoft.com/office/powerpoint/2010/main" val="445475295"/>
              </p:ext>
            </p:extLst>
          </p:nvPr>
        </p:nvGraphicFramePr>
        <p:xfrm>
          <a:off x="442765" y="2071510"/>
          <a:ext cx="11306469" cy="4293140"/>
        </p:xfrm>
        <a:graphic>
          <a:graphicData uri="http://schemas.openxmlformats.org/drawingml/2006/table">
            <a:tbl>
              <a:tblPr firstRow="1" bandRow="1">
                <a:tableStyleId>{10A1B5D5-9B99-4C35-A422-299274C87663}</a:tableStyleId>
              </a:tblPr>
              <a:tblGrid>
                <a:gridCol w="4160832">
                  <a:extLst>
                    <a:ext uri="{9D8B030D-6E8A-4147-A177-3AD203B41FA5}">
                      <a16:colId xmlns:a16="http://schemas.microsoft.com/office/drawing/2014/main" val="2448876512"/>
                    </a:ext>
                  </a:extLst>
                </a:gridCol>
                <a:gridCol w="3014277">
                  <a:extLst>
                    <a:ext uri="{9D8B030D-6E8A-4147-A177-3AD203B41FA5}">
                      <a16:colId xmlns:a16="http://schemas.microsoft.com/office/drawing/2014/main" val="2439359360"/>
                    </a:ext>
                  </a:extLst>
                </a:gridCol>
                <a:gridCol w="4131360">
                  <a:extLst>
                    <a:ext uri="{9D8B030D-6E8A-4147-A177-3AD203B41FA5}">
                      <a16:colId xmlns:a16="http://schemas.microsoft.com/office/drawing/2014/main" val="3209392479"/>
                    </a:ext>
                  </a:extLst>
                </a:gridCol>
              </a:tblGrid>
              <a:tr h="382175">
                <a:tc>
                  <a:txBody>
                    <a:bodyPr/>
                    <a:lstStyle/>
                    <a:p>
                      <a:endParaRPr lang="en-US" sz="1800" dirty="0"/>
                    </a:p>
                  </a:txBody>
                  <a:tcPr marL="89642" marR="89642" marT="44821" marB="44821"/>
                </a:tc>
                <a:tc>
                  <a:txBody>
                    <a:bodyPr/>
                    <a:lstStyle/>
                    <a:p>
                      <a:pPr algn="ctr"/>
                      <a:r>
                        <a:rPr lang="en-US" sz="1800" dirty="0"/>
                        <a:t>Resource Groups</a:t>
                      </a:r>
                    </a:p>
                  </a:txBody>
                  <a:tcPr marL="89642" marR="89642" marT="44821" marB="44821"/>
                </a:tc>
                <a:tc>
                  <a:txBody>
                    <a:bodyPr/>
                    <a:lstStyle/>
                    <a:p>
                      <a:pPr algn="ctr"/>
                      <a:r>
                        <a:rPr lang="en-US" sz="1800" dirty="0"/>
                        <a:t>Subscriptions</a:t>
                      </a:r>
                    </a:p>
                  </a:txBody>
                  <a:tcPr marL="89642" marR="89642" marT="44821" marB="44821"/>
                </a:tc>
                <a:extLst>
                  <a:ext uri="{0D108BD9-81ED-4DB2-BD59-A6C34878D82A}">
                    <a16:rowId xmlns:a16="http://schemas.microsoft.com/office/drawing/2014/main" val="1739827060"/>
                  </a:ext>
                </a:extLst>
              </a:tr>
              <a:tr h="382175">
                <a:tc>
                  <a:txBody>
                    <a:bodyPr/>
                    <a:lstStyle/>
                    <a:p>
                      <a:r>
                        <a:rPr lang="en-US" sz="1800" dirty="0"/>
                        <a:t>RBAC supported</a:t>
                      </a:r>
                    </a:p>
                  </a:txBody>
                  <a:tcPr marL="89642" marR="89642" marT="44821" marB="44821"/>
                </a:tc>
                <a:tc>
                  <a:txBody>
                    <a:bodyPr/>
                    <a:lstStyle/>
                    <a:p>
                      <a:pPr algn="ct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200285637"/>
                  </a:ext>
                </a:extLst>
              </a:tr>
              <a:tr h="382175">
                <a:tc>
                  <a:txBody>
                    <a:bodyPr/>
                    <a:lstStyle/>
                    <a:p>
                      <a:r>
                        <a:rPr lang="en-US" sz="1800" dirty="0"/>
                        <a:t>Easy to view Billing </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a:t>
                      </a:r>
                      <a:r>
                        <a:rPr lang="en-US" sz="1800" dirty="0"/>
                        <a:t> (in Azure portal only)</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a:t>
                      </a:r>
                      <a:r>
                        <a:rPr lang="en-US" sz="1800" dirty="0"/>
                        <a:t>(in EA and Azure portal)</a:t>
                      </a:r>
                    </a:p>
                  </a:txBody>
                  <a:tcPr marL="89642" marR="89642" marT="44821" marB="44821"/>
                </a:tc>
                <a:extLst>
                  <a:ext uri="{0D108BD9-81ED-4DB2-BD59-A6C34878D82A}">
                    <a16:rowId xmlns:a16="http://schemas.microsoft.com/office/drawing/2014/main" val="3721736599"/>
                  </a:ext>
                </a:extLst>
              </a:tr>
              <a:tr h="680804">
                <a:tc>
                  <a:txBody>
                    <a:bodyPr/>
                    <a:lstStyle/>
                    <a:p>
                      <a:r>
                        <a:rPr lang="en-US" sz="1800" dirty="0"/>
                        <a:t>Resource can be shared across</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(natively)</a:t>
                      </a:r>
                      <a:endParaRPr lang="en-US" sz="1800" dirty="0"/>
                    </a:p>
                  </a:txBody>
                  <a:tcPr marL="89642" marR="89642" marT="44821" marB="44821"/>
                </a:tc>
                <a:tc>
                  <a:txBody>
                    <a:bodyPr/>
                    <a:lstStyle/>
                    <a:p>
                      <a:pPr algn="ctr"/>
                      <a:r>
                        <a:rPr lang="en-US" sz="1800" dirty="0"/>
                        <a:t>Requires additional configuration and only some resources are supported</a:t>
                      </a:r>
                    </a:p>
                  </a:txBody>
                  <a:tcPr marL="89642" marR="89642" marT="44821" marB="44821"/>
                </a:tc>
                <a:extLst>
                  <a:ext uri="{0D108BD9-81ED-4DB2-BD59-A6C34878D82A}">
                    <a16:rowId xmlns:a16="http://schemas.microsoft.com/office/drawing/2014/main" val="122973245"/>
                  </a:ext>
                </a:extLst>
              </a:tr>
              <a:tr h="382175">
                <a:tc>
                  <a:txBody>
                    <a:bodyPr/>
                    <a:lstStyle/>
                    <a:p>
                      <a:r>
                        <a:rPr lang="en-US" sz="1800" dirty="0"/>
                        <a:t>Azure Policy supported</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1382144323"/>
                  </a:ext>
                </a:extLst>
              </a:tr>
              <a:tr h="382175">
                <a:tc>
                  <a:txBody>
                    <a:bodyPr/>
                    <a:lstStyle/>
                    <a:p>
                      <a:r>
                        <a:rPr lang="en-US" sz="1800" dirty="0"/>
                        <a:t>Best for Sandbox</a:t>
                      </a:r>
                    </a:p>
                  </a:txBody>
                  <a:tcPr marL="89642" marR="89642" marT="44821" marB="44821"/>
                </a:tc>
                <a:tc>
                  <a:txBody>
                    <a:bodyPr/>
                    <a:lstStyle/>
                    <a:p>
                      <a:pPr algn="ct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1157948049"/>
                  </a:ext>
                </a:extLst>
              </a:tr>
              <a:tr h="659643">
                <a:tc>
                  <a:txBody>
                    <a:bodyPr/>
                    <a:lstStyle/>
                    <a:p>
                      <a:r>
                        <a:rPr lang="en-US" sz="1800" dirty="0"/>
                        <a:t>Best for restricting access in a common environment (i.e. PROD)</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p>
                      <a:pPr algn="ctr"/>
                      <a:endParaRPr lang="en-US" sz="1800" dirty="0"/>
                    </a:p>
                  </a:txBody>
                  <a:tcPr marL="89642" marR="89642" marT="44821" marB="44821"/>
                </a:tc>
                <a:tc>
                  <a:txBody>
                    <a:bodyPr/>
                    <a:lstStyle/>
                    <a:p>
                      <a:pPr algn="ctr"/>
                      <a:endParaRPr lang="en-US" sz="1800" dirty="0"/>
                    </a:p>
                  </a:txBody>
                  <a:tcPr marL="89642" marR="89642" marT="44821" marB="44821"/>
                </a:tc>
                <a:extLst>
                  <a:ext uri="{0D108BD9-81ED-4DB2-BD59-A6C34878D82A}">
                    <a16:rowId xmlns:a16="http://schemas.microsoft.com/office/drawing/2014/main" val="2384866068"/>
                  </a:ext>
                </a:extLst>
              </a:tr>
              <a:tr h="659643">
                <a:tc>
                  <a:txBody>
                    <a:bodyPr/>
                    <a:lstStyle/>
                    <a:p>
                      <a:r>
                        <a:rPr lang="en-US" sz="1800" dirty="0"/>
                        <a:t>Simpler to Administer</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algn="ctr"/>
                      <a:r>
                        <a:rPr lang="en-US" sz="1800" dirty="0"/>
                        <a:t>Multiple subscriptions create administrative overhead</a:t>
                      </a:r>
                    </a:p>
                  </a:txBody>
                  <a:tcPr marL="89642" marR="89642" marT="44821" marB="44821"/>
                </a:tc>
                <a:extLst>
                  <a:ext uri="{0D108BD9-81ED-4DB2-BD59-A6C34878D82A}">
                    <a16:rowId xmlns:a16="http://schemas.microsoft.com/office/drawing/2014/main" val="2856967616"/>
                  </a:ext>
                </a:extLst>
              </a:tr>
              <a:tr h="382175">
                <a:tc>
                  <a:txBody>
                    <a:bodyPr/>
                    <a:lstStyle/>
                    <a:p>
                      <a:r>
                        <a:rPr lang="en-US" sz="1800" dirty="0"/>
                        <a:t>Can share a single ExpressRoute</a:t>
                      </a:r>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a:t>
                      </a:r>
                      <a:endParaRPr lang="en-US" sz="1800" dirty="0"/>
                    </a:p>
                  </a:txBody>
                  <a:tcPr marL="89642" marR="89642" marT="44821" marB="44821"/>
                </a:tc>
                <a:extLst>
                  <a:ext uri="{0D108BD9-81ED-4DB2-BD59-A6C34878D82A}">
                    <a16:rowId xmlns:a16="http://schemas.microsoft.com/office/drawing/2014/main" val="450282658"/>
                  </a:ext>
                </a:extLst>
              </a:tr>
            </a:tbl>
          </a:graphicData>
        </a:graphic>
      </p:graphicFrame>
    </p:spTree>
    <p:extLst>
      <p:ext uri="{BB962C8B-B14F-4D97-AF65-F5344CB8AC3E}">
        <p14:creationId xmlns:p14="http://schemas.microsoft.com/office/powerpoint/2010/main" val="37880460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chemeClr val="accent1"/>
                </a:solidFill>
                <a:latin typeface="Segoe UI Light" panose="020B0502040204020203" pitchFamily="34" charset="0"/>
                <a:cs typeface="Segoe UI Light" panose="020B0502040204020203" pitchFamily="34" charset="0"/>
              </a:rPr>
              <a:t>Department/Account Setup Options</a:t>
            </a:r>
          </a:p>
        </p:txBody>
      </p:sp>
      <p:grpSp>
        <p:nvGrpSpPr>
          <p:cNvPr id="3" name="Group 2"/>
          <p:cNvGrpSpPr/>
          <p:nvPr/>
        </p:nvGrpSpPr>
        <p:grpSpPr>
          <a:xfrm>
            <a:off x="848338" y="1855729"/>
            <a:ext cx="10568154" cy="3571647"/>
            <a:chOff x="977684" y="1838046"/>
            <a:chExt cx="10142190" cy="3427687"/>
          </a:xfrm>
        </p:grpSpPr>
        <p:sp>
          <p:nvSpPr>
            <p:cNvPr id="108" name="Rectangle 107"/>
            <p:cNvSpPr/>
            <p:nvPr/>
          </p:nvSpPr>
          <p:spPr>
            <a:xfrm>
              <a:off x="977684" y="2394322"/>
              <a:ext cx="10141864"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15" name="Rectangle 14"/>
            <p:cNvSpPr/>
            <p:nvPr/>
          </p:nvSpPr>
          <p:spPr>
            <a:xfrm>
              <a:off x="981919" y="3106031"/>
              <a:ext cx="10128948" cy="680288"/>
            </a:xfrm>
            <a:prstGeom prst="rect">
              <a:avLst/>
            </a:prstGeom>
            <a:gradFill flip="none" rotWithShape="1">
              <a:gsLst>
                <a:gs pos="1000">
                  <a:schemeClr val="tx1">
                    <a:lumMod val="20000"/>
                    <a:lumOff val="80000"/>
                  </a:schemeClr>
                </a:gs>
                <a:gs pos="100000">
                  <a:schemeClr val="accent3">
                    <a:lumMod val="20000"/>
                    <a:lumOff val="80000"/>
                  </a:schemeClr>
                </a:gs>
              </a:gsLst>
              <a:lin ang="5400000" scaled="1"/>
              <a:tileRect/>
            </a:gradFill>
            <a:ln>
              <a:solidFill>
                <a:schemeClr val="tx1">
                  <a:lumMod val="20000"/>
                  <a:lumOff val="80000"/>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5" name="Rectangle 84"/>
            <p:cNvSpPr/>
            <p:nvPr/>
          </p:nvSpPr>
          <p:spPr>
            <a:xfrm>
              <a:off x="990600" y="4576813"/>
              <a:ext cx="10103117" cy="688920"/>
            </a:xfrm>
            <a:prstGeom prst="rect">
              <a:avLst/>
            </a:prstGeom>
            <a:gradFill flip="none" rotWithShape="1">
              <a:gsLst>
                <a:gs pos="0">
                  <a:schemeClr val="accent1">
                    <a:lumMod val="20000"/>
                    <a:lumOff val="80000"/>
                    <a:shade val="30000"/>
                    <a:satMod val="115000"/>
                  </a:schemeClr>
                </a:gs>
                <a:gs pos="28000">
                  <a:schemeClr val="accent1">
                    <a:lumMod val="20000"/>
                    <a:lumOff val="80000"/>
                    <a:shade val="67500"/>
                    <a:satMod val="115000"/>
                  </a:schemeClr>
                </a:gs>
                <a:gs pos="96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sp>
          <p:nvSpPr>
            <p:cNvPr id="80" name="Rectangle 79"/>
            <p:cNvSpPr/>
            <p:nvPr/>
          </p:nvSpPr>
          <p:spPr>
            <a:xfrm>
              <a:off x="977684" y="3823461"/>
              <a:ext cx="10128948" cy="710311"/>
            </a:xfrm>
            <a:prstGeom prst="rect">
              <a:avLst/>
            </a:prstGeom>
            <a:gradFill flip="none" rotWithShape="1">
              <a:gsLst>
                <a:gs pos="0">
                  <a:schemeClr val="accent1">
                    <a:lumMod val="20000"/>
                    <a:lumOff val="80000"/>
                    <a:shade val="30000"/>
                    <a:satMod val="115000"/>
                  </a:schemeClr>
                </a:gs>
                <a:gs pos="70000">
                  <a:schemeClr val="accent1">
                    <a:lumMod val="20000"/>
                    <a:lumOff val="80000"/>
                    <a:shade val="67500"/>
                    <a:satMod val="115000"/>
                  </a:schemeClr>
                </a:gs>
                <a:gs pos="100000">
                  <a:schemeClr val="accent1">
                    <a:shade val="100000"/>
                    <a:satMod val="115000"/>
                    <a:lumMod val="22000"/>
                    <a:lumOff val="78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a:solidFill>
                  <a:sysClr val="windowText" lastClr="000000"/>
                </a:solidFill>
                <a:latin typeface="Segoe UI"/>
              </a:endParaRPr>
            </a:p>
          </p:txBody>
        </p:sp>
        <p:grpSp>
          <p:nvGrpSpPr>
            <p:cNvPr id="131" name="Group 130"/>
            <p:cNvGrpSpPr/>
            <p:nvPr/>
          </p:nvGrpSpPr>
          <p:grpSpPr>
            <a:xfrm>
              <a:off x="5248828" y="2552284"/>
              <a:ext cx="2566026" cy="2589747"/>
              <a:chOff x="1911604" y="3313944"/>
              <a:chExt cx="2566026" cy="2589747"/>
            </a:xfrm>
          </p:grpSpPr>
          <p:sp>
            <p:nvSpPr>
              <p:cNvPr id="134" name="Rounded Rectangle 4"/>
              <p:cNvSpPr/>
              <p:nvPr/>
            </p:nvSpPr>
            <p:spPr>
              <a:xfrm>
                <a:off x="3027779" y="3313944"/>
                <a:ext cx="94454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135" name="Right Brace 134"/>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36" name="Rounded Rectangle 4"/>
              <p:cNvSpPr/>
              <p:nvPr/>
            </p:nvSpPr>
            <p:spPr>
              <a:xfrm>
                <a:off x="3649494" y="4088558"/>
                <a:ext cx="828136"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Aerospace</a:t>
                </a:r>
              </a:p>
            </p:txBody>
          </p:sp>
          <p:sp>
            <p:nvSpPr>
              <p:cNvPr id="137"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Auto</a:t>
                </a:r>
              </a:p>
            </p:txBody>
          </p:sp>
          <p:sp>
            <p:nvSpPr>
              <p:cNvPr id="141" name="Right Brace 140"/>
              <p:cNvSpPr/>
              <p:nvPr/>
            </p:nvSpPr>
            <p:spPr>
              <a:xfrm rot="16200000">
                <a:off x="2344522" y="4746153"/>
                <a:ext cx="841602" cy="952299"/>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142" name="Rounded Rectangle 4"/>
              <p:cNvSpPr/>
              <p:nvPr/>
            </p:nvSpPr>
            <p:spPr>
              <a:xfrm>
                <a:off x="1911604" y="560592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1</a:t>
                </a:r>
              </a:p>
            </p:txBody>
          </p:sp>
          <p:sp>
            <p:nvSpPr>
              <p:cNvPr id="143" name="Rounded Rectangle 4"/>
              <p:cNvSpPr/>
              <p:nvPr/>
            </p:nvSpPr>
            <p:spPr>
              <a:xfrm>
                <a:off x="2766731" y="5603500"/>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2</a:t>
                </a:r>
              </a:p>
            </p:txBody>
          </p:sp>
          <p:sp>
            <p:nvSpPr>
              <p:cNvPr id="144" name="Rounded Rectangle 4"/>
              <p:cNvSpPr/>
              <p:nvPr/>
            </p:nvSpPr>
            <p:spPr>
              <a:xfrm>
                <a:off x="3649494" y="560246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Application 3</a:t>
                </a:r>
              </a:p>
            </p:txBody>
          </p:sp>
          <p:cxnSp>
            <p:nvCxnSpPr>
              <p:cNvPr id="145" name="Straight Connector 144"/>
              <p:cNvCxnSpPr/>
              <p:nvPr/>
            </p:nvCxnSpPr>
            <p:spPr>
              <a:xfrm>
                <a:off x="4091634" y="4773370"/>
                <a:ext cx="0"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47" name="Rounded Rectangle 4"/>
              <p:cNvSpPr/>
              <p:nvPr/>
            </p:nvSpPr>
            <p:spPr>
              <a:xfrm>
                <a:off x="2436966" y="4736719"/>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Car</a:t>
                </a:r>
              </a:p>
            </p:txBody>
          </p:sp>
          <p:sp>
            <p:nvSpPr>
              <p:cNvPr id="148" name="Rounded Rectangle 4"/>
              <p:cNvSpPr/>
              <p:nvPr/>
            </p:nvSpPr>
            <p:spPr>
              <a:xfrm>
                <a:off x="3688712" y="4725772"/>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err="1">
                    <a:solidFill>
                      <a:srgbClr val="FFFFFF">
                        <a:alpha val="99000"/>
                      </a:srgbClr>
                    </a:solidFill>
                    <a:latin typeface="Segoe UI"/>
                  </a:rPr>
                  <a:t>Proj</a:t>
                </a:r>
                <a:r>
                  <a:rPr lang="en-US" sz="1000" b="1" kern="0" dirty="0">
                    <a:solidFill>
                      <a:srgbClr val="FFFFFF">
                        <a:alpha val="99000"/>
                      </a:srgbClr>
                    </a:solidFill>
                    <a:latin typeface="Segoe UI"/>
                  </a:rPr>
                  <a:t> New Plane</a:t>
                </a:r>
              </a:p>
            </p:txBody>
          </p:sp>
          <p:cxnSp>
            <p:nvCxnSpPr>
              <p:cNvPr id="150" name="Straight Connector 149"/>
              <p:cNvCxnSpPr/>
              <p:nvPr/>
            </p:nvCxnSpPr>
            <p:spPr>
              <a:xfrm>
                <a:off x="2996902" y="4383980"/>
                <a:ext cx="0" cy="341792"/>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4091634" y="4374851"/>
                <a:ext cx="0"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8194842" y="2552284"/>
              <a:ext cx="2558950" cy="2575315"/>
              <a:chOff x="1918679" y="3313944"/>
              <a:chExt cx="2558950" cy="2575315"/>
            </a:xfrm>
          </p:grpSpPr>
          <p:sp>
            <p:nvSpPr>
              <p:cNvPr id="89" name="Rounded Rectangle 4"/>
              <p:cNvSpPr/>
              <p:nvPr/>
            </p:nvSpPr>
            <p:spPr>
              <a:xfrm>
                <a:off x="3068634" y="3313944"/>
                <a:ext cx="1001620"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90" name="Right Brace 8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1" name="Rounded Rectangle 4"/>
              <p:cNvSpPr/>
              <p:nvPr/>
            </p:nvSpPr>
            <p:spPr>
              <a:xfrm>
                <a:off x="3705638"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Europe</a:t>
                </a:r>
              </a:p>
            </p:txBody>
          </p:sp>
          <p:sp>
            <p:nvSpPr>
              <p:cNvPr id="92"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North America</a:t>
                </a:r>
              </a:p>
            </p:txBody>
          </p:sp>
          <p:sp>
            <p:nvSpPr>
              <p:cNvPr id="96" name="Right Brace 95"/>
              <p:cNvSpPr/>
              <p:nvPr/>
            </p:nvSpPr>
            <p:spPr>
              <a:xfrm rot="16200000">
                <a:off x="2357501" y="4714799"/>
                <a:ext cx="797267" cy="970675"/>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97" name="Rounded Rectangle 4"/>
              <p:cNvSpPr/>
              <p:nvPr/>
            </p:nvSpPr>
            <p:spPr>
              <a:xfrm>
                <a:off x="1918679"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a:t>
                </a:r>
              </a:p>
            </p:txBody>
          </p:sp>
          <p:sp>
            <p:nvSpPr>
              <p:cNvPr id="98" name="Rounded Rectangle 4"/>
              <p:cNvSpPr/>
              <p:nvPr/>
            </p:nvSpPr>
            <p:spPr>
              <a:xfrm>
                <a:off x="2768308" y="5591491"/>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2</a:t>
                </a:r>
              </a:p>
            </p:txBody>
          </p:sp>
          <p:sp>
            <p:nvSpPr>
              <p:cNvPr id="99" name="Rounded Rectangle 4"/>
              <p:cNvSpPr/>
              <p:nvPr/>
            </p:nvSpPr>
            <p:spPr>
              <a:xfrm>
                <a:off x="3663072" y="5591492"/>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kern="0">
                    <a:solidFill>
                      <a:srgbClr val="FFFFFF">
                        <a:alpha val="99000"/>
                      </a:srgbClr>
                    </a:solidFill>
                    <a:latin typeface="Segoe UI"/>
                  </a:rPr>
                  <a:t> </a:t>
                </a:r>
                <a:r>
                  <a:rPr lang="en-US" sz="1000" b="1" kern="0">
                    <a:solidFill>
                      <a:srgbClr val="FFFFFF">
                        <a:alpha val="99000"/>
                      </a:srgbClr>
                    </a:solidFill>
                    <a:latin typeface="Segoe UI"/>
                  </a:rPr>
                  <a:t>Project 3</a:t>
                </a:r>
                <a:endParaRPr lang="en-US" sz="1000" b="1" kern="0" dirty="0">
                  <a:solidFill>
                    <a:srgbClr val="FFFFFF">
                      <a:alpha val="99000"/>
                    </a:srgbClr>
                  </a:solidFill>
                  <a:latin typeface="Segoe UI"/>
                </a:endParaRPr>
              </a:p>
            </p:txBody>
          </p:sp>
          <p:cxnSp>
            <p:nvCxnSpPr>
              <p:cNvPr id="100" name="Straight Connector 99"/>
              <p:cNvCxnSpPr/>
              <p:nvPr/>
            </p:nvCxnSpPr>
            <p:spPr>
              <a:xfrm>
                <a:off x="4091634" y="4742548"/>
                <a:ext cx="0" cy="85876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3" name="Rounded Rectangle 4"/>
              <p:cNvSpPr/>
              <p:nvPr/>
            </p:nvSpPr>
            <p:spPr>
              <a:xfrm>
                <a:off x="2393643" y="4716526"/>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Ted Bear</a:t>
                </a:r>
              </a:p>
            </p:txBody>
          </p:sp>
          <p:sp>
            <p:nvSpPr>
              <p:cNvPr id="104" name="Rounded Rectangle 4"/>
              <p:cNvSpPr/>
              <p:nvPr/>
            </p:nvSpPr>
            <p:spPr>
              <a:xfrm>
                <a:off x="3688712" y="471549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Grace Ma</a:t>
                </a:r>
              </a:p>
            </p:txBody>
          </p:sp>
          <p:cxnSp>
            <p:nvCxnSpPr>
              <p:cNvPr id="106" name="Straight Connector 105"/>
              <p:cNvCxnSpPr/>
              <p:nvPr/>
            </p:nvCxnSpPr>
            <p:spPr>
              <a:xfrm>
                <a:off x="2996902" y="4401651"/>
                <a:ext cx="0" cy="29432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4092488" y="4385217"/>
                <a:ext cx="1" cy="325523"/>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37791" y="2077587"/>
              <a:ext cx="3880860" cy="3090416"/>
              <a:chOff x="596769" y="2821576"/>
              <a:chExt cx="3880860" cy="3090416"/>
            </a:xfrm>
          </p:grpSpPr>
          <p:sp>
            <p:nvSpPr>
              <p:cNvPr id="19" name="Rounded Rectangle 4"/>
              <p:cNvSpPr/>
              <p:nvPr/>
            </p:nvSpPr>
            <p:spPr>
              <a:xfrm>
                <a:off x="2996902" y="3313944"/>
                <a:ext cx="107335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Enterprise</a:t>
                </a:r>
              </a:p>
            </p:txBody>
          </p:sp>
          <p:sp>
            <p:nvSpPr>
              <p:cNvPr id="20" name="Right Brace 19"/>
              <p:cNvSpPr/>
              <p:nvPr/>
            </p:nvSpPr>
            <p:spPr>
              <a:xfrm rot="16200000">
                <a:off x="3324665" y="3356147"/>
                <a:ext cx="422032" cy="1069143"/>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21" name="Rounded Rectangle 4"/>
              <p:cNvSpPr/>
              <p:nvPr/>
            </p:nvSpPr>
            <p:spPr>
              <a:xfrm>
                <a:off x="3663632" y="4088558"/>
                <a:ext cx="813997"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Marketing</a:t>
                </a:r>
              </a:p>
            </p:txBody>
          </p:sp>
          <p:sp>
            <p:nvSpPr>
              <p:cNvPr id="23" name="Rounded Rectangle 4"/>
              <p:cNvSpPr/>
              <p:nvPr/>
            </p:nvSpPr>
            <p:spPr>
              <a:xfrm>
                <a:off x="2610907" y="4088558"/>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Finance</a:t>
                </a:r>
              </a:p>
            </p:txBody>
          </p:sp>
          <p:sp>
            <p:nvSpPr>
              <p:cNvPr id="7" name="TextBox 6"/>
              <p:cNvSpPr txBox="1"/>
              <p:nvPr/>
            </p:nvSpPr>
            <p:spPr>
              <a:xfrm>
                <a:off x="601883" y="3203940"/>
                <a:ext cx="67263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Enterprise</a:t>
                </a:r>
              </a:p>
            </p:txBody>
          </p:sp>
          <p:sp>
            <p:nvSpPr>
              <p:cNvPr id="32" name="Right Brace 31"/>
              <p:cNvSpPr/>
              <p:nvPr/>
            </p:nvSpPr>
            <p:spPr>
              <a:xfrm rot="16200000">
                <a:off x="2538309" y="4825054"/>
                <a:ext cx="852759" cy="836424"/>
              </a:xfrm>
              <a:prstGeom prst="rightBrace">
                <a:avLst>
                  <a:gd name="adj1" fmla="val 0"/>
                  <a:gd name="adj2" fmla="val 50000"/>
                </a:avLst>
              </a:prstGeom>
              <a:ln w="158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225">
                  <a:defRPr/>
                </a:pPr>
                <a:endParaRPr lang="en-US" kern="0">
                  <a:solidFill>
                    <a:sysClr val="windowText" lastClr="000000"/>
                  </a:solidFill>
                  <a:latin typeface="Segoe UI"/>
                </a:endParaRPr>
              </a:p>
            </p:txBody>
          </p:sp>
          <p:sp>
            <p:nvSpPr>
              <p:cNvPr id="34" name="Rounded Rectangle 4"/>
              <p:cNvSpPr/>
              <p:nvPr/>
            </p:nvSpPr>
            <p:spPr>
              <a:xfrm>
                <a:off x="1911692" y="5614225"/>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Dev</a:t>
                </a:r>
              </a:p>
            </p:txBody>
          </p:sp>
          <p:sp>
            <p:nvSpPr>
              <p:cNvPr id="36" name="Rounded Rectangle 4"/>
              <p:cNvSpPr/>
              <p:nvPr/>
            </p:nvSpPr>
            <p:spPr>
              <a:xfrm>
                <a:off x="2755757" y="5608686"/>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Project 1 Test</a:t>
                </a:r>
              </a:p>
            </p:txBody>
          </p:sp>
          <p:sp>
            <p:nvSpPr>
              <p:cNvPr id="37" name="Rounded Rectangle 4"/>
              <p:cNvSpPr/>
              <p:nvPr/>
            </p:nvSpPr>
            <p:spPr>
              <a:xfrm>
                <a:off x="3632687" y="5596534"/>
                <a:ext cx="800689" cy="297767"/>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0" tIns="45711" rIns="0"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Production Web Sites</a:t>
                </a:r>
              </a:p>
            </p:txBody>
          </p:sp>
          <p:cxnSp>
            <p:nvCxnSpPr>
              <p:cNvPr id="12" name="Straight Connector 11"/>
              <p:cNvCxnSpPr/>
              <p:nvPr/>
            </p:nvCxnSpPr>
            <p:spPr>
              <a:xfrm flipH="1">
                <a:off x="4091633" y="4773370"/>
                <a:ext cx="1" cy="825401"/>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602008" y="2821576"/>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81" name="Rounded Rectangle 4"/>
              <p:cNvSpPr/>
              <p:nvPr/>
            </p:nvSpPr>
            <p:spPr>
              <a:xfrm>
                <a:off x="2610907" y="4737074"/>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Joe Smith</a:t>
                </a:r>
              </a:p>
            </p:txBody>
          </p:sp>
          <p:sp>
            <p:nvSpPr>
              <p:cNvPr id="82" name="Rounded Rectangle 4"/>
              <p:cNvSpPr/>
              <p:nvPr/>
            </p:nvSpPr>
            <p:spPr>
              <a:xfrm>
                <a:off x="3688712" y="4746320"/>
                <a:ext cx="771991" cy="295422"/>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23" tIns="45711" rIns="91423" bIns="45711" numCol="1" spcCol="0" rtlCol="0" fromWordArt="0" anchor="ctr" anchorCtr="0" forceAA="0" compatLnSpc="1">
                <a:prstTxWarp prst="textNoShape">
                  <a:avLst/>
                </a:prstTxWarp>
                <a:noAutofit/>
              </a:bodyPr>
              <a:lstStyle/>
              <a:p>
                <a:pPr algn="ctr" defTabSz="914225">
                  <a:defRPr/>
                </a:pPr>
                <a:r>
                  <a:rPr lang="en-US" sz="1000" b="1" kern="0" dirty="0">
                    <a:solidFill>
                      <a:srgbClr val="FFFFFF">
                        <a:alpha val="99000"/>
                      </a:srgbClr>
                    </a:solidFill>
                    <a:latin typeface="Segoe UI"/>
                  </a:rPr>
                  <a:t>Jane Doe</a:t>
                </a:r>
              </a:p>
            </p:txBody>
          </p:sp>
          <p:cxnSp>
            <p:nvCxnSpPr>
              <p:cNvPr id="5" name="Straight Connector 4"/>
              <p:cNvCxnSpPr>
                <a:endCxn id="81" idx="0"/>
              </p:cNvCxnSpPr>
              <p:nvPr/>
            </p:nvCxnSpPr>
            <p:spPr>
              <a:xfrm>
                <a:off x="2996902" y="4383980"/>
                <a:ext cx="1" cy="353094"/>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091633" y="4364577"/>
                <a:ext cx="1" cy="372497"/>
              </a:xfrm>
              <a:prstGeom prst="line">
                <a:avLst/>
              </a:prstGeom>
              <a:ln w="158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96769" y="5411868"/>
                <a:ext cx="898858" cy="177238"/>
              </a:xfrm>
              <a:prstGeom prst="rect">
                <a:avLst/>
              </a:prstGeom>
              <a:noFill/>
            </p:spPr>
            <p:txBody>
              <a:bodyPr wrap="none" lIns="0" tIns="0" rIns="0" bIns="0" rtlCol="0">
                <a:spAutoFit/>
              </a:bodyPr>
              <a:lstStyle/>
              <a:p>
                <a:pPr defTabSz="914225">
                  <a:defRPr/>
                </a:pPr>
                <a:r>
                  <a:rPr lang="en-US" sz="1200" kern="0" dirty="0">
                    <a:solidFill>
                      <a:srgbClr val="000000">
                        <a:alpha val="99000"/>
                      </a:srgbClr>
                    </a:solidFill>
                    <a:latin typeface="Segoe UI Semibold" pitchFamily="34" charset="0"/>
                  </a:rPr>
                  <a:t>Subscriptions</a:t>
                </a:r>
              </a:p>
            </p:txBody>
          </p:sp>
        </p:grpSp>
        <p:sp>
          <p:nvSpPr>
            <p:cNvPr id="9" name="Rectangle 8"/>
            <p:cNvSpPr/>
            <p:nvPr/>
          </p:nvSpPr>
          <p:spPr bwMode="auto">
            <a:xfrm rot="5400000">
              <a:off x="6247091" y="-2416418"/>
              <a:ext cx="601565" cy="9144001"/>
            </a:xfrm>
            <a:prstGeom prst="rect">
              <a:avLst/>
            </a:prstGeom>
            <a:gradFill flip="none" rotWithShape="1">
              <a:gsLst>
                <a:gs pos="0">
                  <a:schemeClr val="tx2">
                    <a:lumMod val="40000"/>
                    <a:lumOff val="60000"/>
                  </a:schemeClr>
                </a:gs>
                <a:gs pos="100000">
                  <a:schemeClr val="tx2">
                    <a:lumMod val="60000"/>
                    <a:lumOff val="40000"/>
                  </a:schemeClr>
                </a:gs>
              </a:gsLst>
              <a:lin ang="2700000" scaled="1"/>
              <a:tileRect/>
            </a:gradFill>
            <a:ln>
              <a:noFill/>
              <a:headEnd type="none" w="med" len="med"/>
              <a:tailEnd type="none" w="med" len="med"/>
            </a:ln>
            <a:effectLst>
              <a:outerShdw blurRad="114300" dist="38100" dir="5400000" algn="t" rotWithShape="0">
                <a:prstClr val="black">
                  <a:alpha val="15000"/>
                </a:prstClr>
              </a:out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kern="0" dirty="0">
                <a:gradFill>
                  <a:gsLst>
                    <a:gs pos="0">
                      <a:srgbClr val="292929"/>
                    </a:gs>
                    <a:gs pos="88000">
                      <a:srgbClr val="292929"/>
                    </a:gs>
                  </a:gsLst>
                  <a:lin ang="5400000" scaled="0"/>
                </a:gradFill>
                <a:latin typeface="Segoe UI"/>
              </a:endParaRPr>
            </a:p>
          </p:txBody>
        </p:sp>
        <p:sp>
          <p:nvSpPr>
            <p:cNvPr id="44" name="TextBox 43"/>
            <p:cNvSpPr txBox="1"/>
            <p:nvPr/>
          </p:nvSpPr>
          <p:spPr>
            <a:xfrm>
              <a:off x="5593645" y="1999114"/>
              <a:ext cx="1907809"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Business Division</a:t>
              </a:r>
            </a:p>
          </p:txBody>
        </p:sp>
        <p:sp>
          <p:nvSpPr>
            <p:cNvPr id="45" name="TextBox 44"/>
            <p:cNvSpPr txBox="1"/>
            <p:nvPr/>
          </p:nvSpPr>
          <p:spPr>
            <a:xfrm>
              <a:off x="8759309" y="2031082"/>
              <a:ext cx="1287961"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Geographic</a:t>
              </a:r>
            </a:p>
          </p:txBody>
        </p:sp>
        <p:sp>
          <p:nvSpPr>
            <p:cNvPr id="130" name="TextBox 129"/>
            <p:cNvSpPr txBox="1"/>
            <p:nvPr/>
          </p:nvSpPr>
          <p:spPr>
            <a:xfrm>
              <a:off x="3027738" y="1999113"/>
              <a:ext cx="1162784" cy="295356"/>
            </a:xfrm>
            <a:prstGeom prst="rect">
              <a:avLst/>
            </a:prstGeom>
            <a:noFill/>
          </p:spPr>
          <p:txBody>
            <a:bodyPr wrap="none" lIns="0" tIns="0" rIns="0" bIns="0" rtlCol="0">
              <a:spAutoFit/>
            </a:bodyPr>
            <a:lstStyle/>
            <a:p>
              <a:pPr algn="ctr" defTabSz="914225">
                <a:defRPr/>
              </a:pPr>
              <a:r>
                <a:rPr lang="en-US" sz="2000" kern="0" dirty="0">
                  <a:solidFill>
                    <a:srgbClr val="000000">
                      <a:alpha val="99000"/>
                    </a:srgbClr>
                  </a:solidFill>
                  <a:latin typeface="Segoe UI Semibold" pitchFamily="34" charset="0"/>
                </a:rPr>
                <a:t>Functional</a:t>
              </a:r>
            </a:p>
          </p:txBody>
        </p:sp>
        <p:sp>
          <p:nvSpPr>
            <p:cNvPr id="101" name="TextBox 100"/>
            <p:cNvSpPr txBox="1"/>
            <p:nvPr/>
          </p:nvSpPr>
          <p:spPr>
            <a:xfrm>
              <a:off x="1014870" y="3836107"/>
              <a:ext cx="613818"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Accounts</a:t>
              </a:r>
            </a:p>
          </p:txBody>
        </p:sp>
        <p:sp>
          <p:nvSpPr>
            <p:cNvPr id="109" name="TextBox 108"/>
            <p:cNvSpPr txBox="1"/>
            <p:nvPr/>
          </p:nvSpPr>
          <p:spPr>
            <a:xfrm>
              <a:off x="1016691" y="3138442"/>
              <a:ext cx="868695" cy="177238"/>
            </a:xfrm>
            <a:prstGeom prst="rect">
              <a:avLst/>
            </a:prstGeom>
            <a:noFill/>
          </p:spPr>
          <p:txBody>
            <a:bodyPr wrap="none" lIns="0" tIns="0" rIns="0" bIns="0" rtlCol="0">
              <a:spAutoFit/>
            </a:bodyPr>
            <a:lstStyle/>
            <a:p>
              <a:pPr defTabSz="914225">
                <a:defRPr/>
              </a:pPr>
              <a:r>
                <a:rPr lang="en-US" sz="1200" b="1" kern="0" dirty="0">
                  <a:solidFill>
                    <a:srgbClr val="000000">
                      <a:alpha val="99000"/>
                    </a:srgbClr>
                  </a:solidFill>
                  <a:latin typeface="Segoe UI Semibold" pitchFamily="34" charset="0"/>
                </a:rPr>
                <a:t>Departments</a:t>
              </a:r>
            </a:p>
          </p:txBody>
        </p:sp>
        <p:cxnSp>
          <p:nvCxnSpPr>
            <p:cNvPr id="22" name="Straight Connector 21"/>
            <p:cNvCxnSpPr/>
            <p:nvPr/>
          </p:nvCxnSpPr>
          <p:spPr>
            <a:xfrm flipH="1">
              <a:off x="5136563" y="1851375"/>
              <a:ext cx="10274"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7948564" y="1838046"/>
              <a:ext cx="12431" cy="3414358"/>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4338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3B941-D17B-4E78-9CFB-E96E4C0B531E}"/>
              </a:ext>
            </a:extLst>
          </p:cNvPr>
          <p:cNvSpPr>
            <a:spLocks noGrp="1"/>
          </p:cNvSpPr>
          <p:nvPr>
            <p:ph type="title"/>
          </p:nvPr>
        </p:nvSpPr>
        <p:spPr/>
        <p:txBody>
          <a:bodyPr/>
          <a:lstStyle/>
          <a:p>
            <a:r>
              <a:rPr lang="en-US" dirty="0"/>
              <a:t>Begin with the EA Portal….</a:t>
            </a:r>
          </a:p>
        </p:txBody>
      </p:sp>
      <p:sp>
        <p:nvSpPr>
          <p:cNvPr id="5" name="Rectangle 21">
            <a:extLst>
              <a:ext uri="{FF2B5EF4-FFF2-40B4-BE49-F238E27FC236}">
                <a16:creationId xmlns:a16="http://schemas.microsoft.com/office/drawing/2014/main" id="{58A68AA3-CCCE-4801-907E-720D79C558FF}"/>
              </a:ext>
            </a:extLst>
          </p:cNvPr>
          <p:cNvSpPr>
            <a:spLocks/>
          </p:cNvSpPr>
          <p:nvPr/>
        </p:nvSpPr>
        <p:spPr bwMode="auto">
          <a:xfrm>
            <a:off x="1" y="1460623"/>
            <a:ext cx="2639459" cy="986747"/>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ts val="588"/>
              </a:spcAft>
            </a:pPr>
            <a:r>
              <a:rPr lang="en-US" sz="2157" dirty="0">
                <a:solidFill>
                  <a:schemeClr val="bg1"/>
                </a:solidFill>
                <a:latin typeface="+mj-lt"/>
                <a:ea typeface="Segoe UI" pitchFamily="34" charset="0"/>
                <a:cs typeface="Segoe UI" pitchFamily="34" charset="0"/>
              </a:rPr>
              <a:t>Enterprise Admin</a:t>
            </a:r>
          </a:p>
        </p:txBody>
      </p:sp>
      <p:sp>
        <p:nvSpPr>
          <p:cNvPr id="6" name="Rectangle 21">
            <a:extLst>
              <a:ext uri="{FF2B5EF4-FFF2-40B4-BE49-F238E27FC236}">
                <a16:creationId xmlns:a16="http://schemas.microsoft.com/office/drawing/2014/main" id="{85AEF8FA-44C3-4E13-A48D-DDC87F22149E}"/>
              </a:ext>
            </a:extLst>
          </p:cNvPr>
          <p:cNvSpPr>
            <a:spLocks/>
          </p:cNvSpPr>
          <p:nvPr/>
        </p:nvSpPr>
        <p:spPr bwMode="auto">
          <a:xfrm>
            <a:off x="-5650" y="3495192"/>
            <a:ext cx="2639459" cy="912347"/>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ts val="588"/>
              </a:spcAft>
            </a:pPr>
            <a:r>
              <a:rPr lang="en-US" sz="2353" dirty="0">
                <a:gradFill>
                  <a:gsLst>
                    <a:gs pos="0">
                      <a:srgbClr val="FFFFFF"/>
                    </a:gs>
                    <a:gs pos="100000">
                      <a:srgbClr val="FFFFFF"/>
                    </a:gs>
                  </a:gsLst>
                  <a:lin ang="5400000" scaled="0"/>
                </a:gradFill>
                <a:latin typeface="+mj-lt"/>
                <a:ea typeface="Segoe UI" pitchFamily="34" charset="0"/>
                <a:cs typeface="Segoe UI" pitchFamily="34" charset="0"/>
              </a:rPr>
              <a:t>Account Owner</a:t>
            </a:r>
          </a:p>
        </p:txBody>
      </p:sp>
      <p:sp>
        <p:nvSpPr>
          <p:cNvPr id="7" name="Rectangle 21">
            <a:extLst>
              <a:ext uri="{FF2B5EF4-FFF2-40B4-BE49-F238E27FC236}">
                <a16:creationId xmlns:a16="http://schemas.microsoft.com/office/drawing/2014/main" id="{5A23761F-F0A1-47FE-8119-BF8A8DC8CA7F}"/>
              </a:ext>
            </a:extLst>
          </p:cNvPr>
          <p:cNvSpPr>
            <a:spLocks/>
          </p:cNvSpPr>
          <p:nvPr/>
        </p:nvSpPr>
        <p:spPr bwMode="auto">
          <a:xfrm>
            <a:off x="2737084" y="1460623"/>
            <a:ext cx="9454916" cy="986747"/>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lvl="1" fontAlgn="base">
              <a:lnSpc>
                <a:spcPct val="90000"/>
              </a:lnSpc>
              <a:spcBef>
                <a:spcPts val="588"/>
              </a:spcBef>
              <a:spcAft>
                <a:spcPts val="588"/>
              </a:spcAft>
              <a:buClr>
                <a:schemeClr val="tx2"/>
              </a:buClr>
              <a:buSzPct val="100000"/>
              <a:defRPr/>
            </a:pPr>
            <a:r>
              <a:rPr lang="en-US" sz="1568" kern="0" dirty="0">
                <a:solidFill>
                  <a:schemeClr val="bg1">
                    <a:alpha val="99000"/>
                  </a:schemeClr>
                </a:solidFill>
                <a:latin typeface="+mj-lt"/>
              </a:rPr>
              <a:t>Can add other Enterprise and Department Administrators, add Departments, add or associate Accounts to the Enrollment, can view usage and charges data across all Accounts and Subscriptions, can view the monetary commitment balance associated to the Enrollment.  There is no limit to the number of Enterprise Administrators on an Enrollment. </a:t>
            </a:r>
          </a:p>
        </p:txBody>
      </p:sp>
      <p:sp>
        <p:nvSpPr>
          <p:cNvPr id="8" name="Rectangle 21">
            <a:extLst>
              <a:ext uri="{FF2B5EF4-FFF2-40B4-BE49-F238E27FC236}">
                <a16:creationId xmlns:a16="http://schemas.microsoft.com/office/drawing/2014/main" id="{648100A6-09AC-4D62-821A-B94A70971A5F}"/>
              </a:ext>
            </a:extLst>
          </p:cNvPr>
          <p:cNvSpPr>
            <a:spLocks/>
          </p:cNvSpPr>
          <p:nvPr/>
        </p:nvSpPr>
        <p:spPr bwMode="auto">
          <a:xfrm>
            <a:off x="2897306" y="3194642"/>
            <a:ext cx="4400117" cy="141854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ts val="588"/>
              </a:spcAft>
            </a:pPr>
            <a:endParaRPr lang="en-US" sz="1730" dirty="0">
              <a:solidFill>
                <a:schemeClr val="tx1"/>
              </a:solidFill>
              <a:ea typeface="Segoe UI" pitchFamily="34" charset="0"/>
              <a:cs typeface="Segoe UI" pitchFamily="34" charset="0"/>
            </a:endParaRPr>
          </a:p>
        </p:txBody>
      </p:sp>
      <p:sp>
        <p:nvSpPr>
          <p:cNvPr id="9" name="Rectangle 21">
            <a:extLst>
              <a:ext uri="{FF2B5EF4-FFF2-40B4-BE49-F238E27FC236}">
                <a16:creationId xmlns:a16="http://schemas.microsoft.com/office/drawing/2014/main" id="{FB1F57AC-07C4-4C80-80B1-F2456E0FC726}"/>
              </a:ext>
            </a:extLst>
          </p:cNvPr>
          <p:cNvSpPr>
            <a:spLocks/>
          </p:cNvSpPr>
          <p:nvPr/>
        </p:nvSpPr>
        <p:spPr bwMode="auto">
          <a:xfrm>
            <a:off x="2897306" y="4657280"/>
            <a:ext cx="4400117" cy="1474842"/>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ts val="588"/>
              </a:spcAft>
            </a:pPr>
            <a:endParaRPr lang="en-US" sz="1274" dirty="0">
              <a:solidFill>
                <a:schemeClr val="tx1"/>
              </a:solidFill>
              <a:latin typeface="+mj-lt"/>
              <a:ea typeface="Segoe UI" pitchFamily="34" charset="0"/>
              <a:cs typeface="Segoe UI" pitchFamily="34" charset="0"/>
            </a:endParaRPr>
          </a:p>
        </p:txBody>
      </p:sp>
      <p:sp>
        <p:nvSpPr>
          <p:cNvPr id="10" name="Rectangle 21">
            <a:extLst>
              <a:ext uri="{FF2B5EF4-FFF2-40B4-BE49-F238E27FC236}">
                <a16:creationId xmlns:a16="http://schemas.microsoft.com/office/drawing/2014/main" id="{E3D5CC45-C4D8-4987-BD79-BEEB2C6A1CC0}"/>
              </a:ext>
            </a:extLst>
          </p:cNvPr>
          <p:cNvSpPr>
            <a:spLocks/>
          </p:cNvSpPr>
          <p:nvPr/>
        </p:nvSpPr>
        <p:spPr bwMode="auto">
          <a:xfrm>
            <a:off x="7290543" y="2757925"/>
            <a:ext cx="4400117" cy="141854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tx2"/>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defTabSz="896094" fontAlgn="base">
              <a:lnSpc>
                <a:spcPct val="90000"/>
              </a:lnSpc>
              <a:spcBef>
                <a:spcPct val="0"/>
              </a:spcBef>
              <a:spcAft>
                <a:spcPts val="588"/>
              </a:spcAft>
            </a:pPr>
            <a:endParaRPr lang="en-US" sz="1730" dirty="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0CA228FC-AF3E-4614-821A-7D2B850A0E3A}"/>
              </a:ext>
            </a:extLst>
          </p:cNvPr>
          <p:cNvSpPr/>
          <p:nvPr/>
        </p:nvSpPr>
        <p:spPr>
          <a:xfrm>
            <a:off x="2737084" y="3498284"/>
            <a:ext cx="9454916" cy="912347"/>
          </a:xfrm>
          <a:prstGeom prst="rect">
            <a:avLst/>
          </a:prstGeom>
          <a:solidFill>
            <a:srgbClr val="98D8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lvl="1" fontAlgn="base">
              <a:lnSpc>
                <a:spcPct val="90000"/>
              </a:lnSpc>
              <a:spcBef>
                <a:spcPts val="588"/>
              </a:spcBef>
              <a:spcAft>
                <a:spcPts val="588"/>
              </a:spcAft>
              <a:buClr>
                <a:schemeClr val="tx2"/>
              </a:buClr>
              <a:buSzPct val="100000"/>
            </a:pPr>
            <a:r>
              <a:rPr lang="en-US" sz="1568" kern="0" dirty="0">
                <a:solidFill>
                  <a:schemeClr val="bg1">
                    <a:alpha val="99000"/>
                  </a:schemeClr>
                </a:solidFill>
                <a:latin typeface="+mj-lt"/>
              </a:rPr>
              <a:t>Can add subscriptions to the account, update the Service Administrator and Co-Administrator for an individual subscription, view usage data for their Account, and view Account charges if enabled by the Enterprise Administrator.  The Account Owner will not have visibility of the monetary commitment balance unless they also have Enterprise Administrator rights.</a:t>
            </a:r>
          </a:p>
        </p:txBody>
      </p:sp>
      <p:sp>
        <p:nvSpPr>
          <p:cNvPr id="16" name="Rectangle 21">
            <a:extLst>
              <a:ext uri="{FF2B5EF4-FFF2-40B4-BE49-F238E27FC236}">
                <a16:creationId xmlns:a16="http://schemas.microsoft.com/office/drawing/2014/main" id="{FBF0C032-3E87-498A-ABE6-5A2205B8150C}"/>
              </a:ext>
            </a:extLst>
          </p:cNvPr>
          <p:cNvSpPr>
            <a:spLocks/>
          </p:cNvSpPr>
          <p:nvPr/>
        </p:nvSpPr>
        <p:spPr bwMode="auto">
          <a:xfrm>
            <a:off x="1" y="2561380"/>
            <a:ext cx="2639459" cy="7931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defTabSz="896094" fontAlgn="base">
              <a:lnSpc>
                <a:spcPct val="90000"/>
              </a:lnSpc>
              <a:spcBef>
                <a:spcPct val="0"/>
              </a:spcBef>
              <a:spcAft>
                <a:spcPts val="588"/>
              </a:spcAft>
            </a:pPr>
            <a:r>
              <a:rPr lang="en-US" sz="2157" dirty="0">
                <a:solidFill>
                  <a:schemeClr val="bg1"/>
                </a:solidFill>
                <a:latin typeface="+mj-lt"/>
                <a:ea typeface="Segoe UI" pitchFamily="34" charset="0"/>
                <a:cs typeface="Segoe UI" pitchFamily="34" charset="0"/>
              </a:rPr>
              <a:t>Department Admin</a:t>
            </a:r>
          </a:p>
        </p:txBody>
      </p:sp>
      <p:sp>
        <p:nvSpPr>
          <p:cNvPr id="17" name="Rectangle 21">
            <a:extLst>
              <a:ext uri="{FF2B5EF4-FFF2-40B4-BE49-F238E27FC236}">
                <a16:creationId xmlns:a16="http://schemas.microsoft.com/office/drawing/2014/main" id="{ECD4A98E-7BF8-42A9-A354-2DD147438BDB}"/>
              </a:ext>
            </a:extLst>
          </p:cNvPr>
          <p:cNvSpPr>
            <a:spLocks/>
          </p:cNvSpPr>
          <p:nvPr/>
        </p:nvSpPr>
        <p:spPr bwMode="auto">
          <a:xfrm>
            <a:off x="2737084" y="2561381"/>
            <a:ext cx="9454915" cy="80678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lvl="1" fontAlgn="base">
              <a:lnSpc>
                <a:spcPct val="90000"/>
              </a:lnSpc>
              <a:spcBef>
                <a:spcPts val="588"/>
              </a:spcBef>
              <a:spcAft>
                <a:spcPts val="588"/>
              </a:spcAft>
              <a:buClr>
                <a:schemeClr val="tx2"/>
              </a:buClr>
              <a:buSzPct val="100000"/>
              <a:defRPr/>
            </a:pPr>
            <a:r>
              <a:rPr lang="en-US" sz="1568" kern="0" dirty="0">
                <a:solidFill>
                  <a:schemeClr val="bg1">
                    <a:alpha val="99000"/>
                  </a:schemeClr>
                </a:solidFill>
                <a:latin typeface="+mj-lt"/>
              </a:rPr>
              <a:t>Can edit their department name and cost center, manage department admins, add accounts to the enrollment and their departments, remove accounts from their departments and view Department charges if enabled by the Enterprise Admin.</a:t>
            </a:r>
          </a:p>
        </p:txBody>
      </p:sp>
      <p:sp>
        <p:nvSpPr>
          <p:cNvPr id="57" name="TextBox 56">
            <a:extLst>
              <a:ext uri="{FF2B5EF4-FFF2-40B4-BE49-F238E27FC236}">
                <a16:creationId xmlns:a16="http://schemas.microsoft.com/office/drawing/2014/main" id="{CDC9515F-CDD0-4D86-A5C1-CD7B83236072}"/>
              </a:ext>
            </a:extLst>
          </p:cNvPr>
          <p:cNvSpPr txBox="1"/>
          <p:nvPr/>
        </p:nvSpPr>
        <p:spPr>
          <a:xfrm>
            <a:off x="1228873" y="4698661"/>
            <a:ext cx="9734254" cy="2281036"/>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These are powerful identities!</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Restrict standing access, i.e. check in/out or service IDs</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Audit usage</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Create stand-alone identities when possible, i.e. do not use the same ID email, etc.</a:t>
            </a:r>
          </a:p>
          <a:p>
            <a:pPr marL="336145" indent="-336145">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Secure them with MFA</a:t>
            </a:r>
          </a:p>
        </p:txBody>
      </p:sp>
    </p:spTree>
    <p:extLst>
      <p:ext uri="{BB962C8B-B14F-4D97-AF65-F5344CB8AC3E}">
        <p14:creationId xmlns:p14="http://schemas.microsoft.com/office/powerpoint/2010/main" val="1633510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7A7564-8722-4930-9D1F-C9596EA915C3}"/>
              </a:ext>
            </a:extLst>
          </p:cNvPr>
          <p:cNvSpPr>
            <a:spLocks noGrp="1"/>
          </p:cNvSpPr>
          <p:nvPr>
            <p:ph type="title"/>
          </p:nvPr>
        </p:nvSpPr>
        <p:spPr>
          <a:xfrm>
            <a:off x="338170" y="470694"/>
            <a:ext cx="9163514" cy="553920"/>
          </a:xfrm>
        </p:spPr>
        <p:txBody>
          <a:bodyPr>
            <a:normAutofit fontScale="90000"/>
          </a:bodyPr>
          <a:lstStyle/>
          <a:p>
            <a:r>
              <a:rPr lang="en-US" dirty="0">
                <a:latin typeface="Segoe UI Semibold" panose="020B0702040204020203" pitchFamily="34" charset="0"/>
                <a:cs typeface="Segoe UI Semibold" panose="020B0702040204020203" pitchFamily="34" charset="0"/>
              </a:rPr>
              <a:t>Azure Management Groups</a:t>
            </a:r>
          </a:p>
        </p:txBody>
      </p:sp>
      <p:sp>
        <p:nvSpPr>
          <p:cNvPr id="6" name="TextBox 5">
            <a:extLst>
              <a:ext uri="{FF2B5EF4-FFF2-40B4-BE49-F238E27FC236}">
                <a16:creationId xmlns:a16="http://schemas.microsoft.com/office/drawing/2014/main" id="{651FBDB7-01CA-4BE7-81B3-1D438F6FD319}"/>
              </a:ext>
            </a:extLst>
          </p:cNvPr>
          <p:cNvSpPr txBox="1"/>
          <p:nvPr/>
        </p:nvSpPr>
        <p:spPr>
          <a:xfrm>
            <a:off x="338170" y="2509298"/>
            <a:ext cx="3518017"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Make environment management easier by grouping subscriptions together  </a:t>
            </a:r>
          </a:p>
        </p:txBody>
      </p:sp>
      <p:sp>
        <p:nvSpPr>
          <p:cNvPr id="7" name="TextBox 6">
            <a:extLst>
              <a:ext uri="{FF2B5EF4-FFF2-40B4-BE49-F238E27FC236}">
                <a16:creationId xmlns:a16="http://schemas.microsoft.com/office/drawing/2014/main" id="{F3BC39ED-0F82-4B98-B27E-EC72FC5328FE}"/>
              </a:ext>
            </a:extLst>
          </p:cNvPr>
          <p:cNvSpPr txBox="1"/>
          <p:nvPr/>
        </p:nvSpPr>
        <p:spPr>
          <a:xfrm>
            <a:off x="4430194" y="2509297"/>
            <a:ext cx="4012138" cy="553998"/>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Create a hierarchy of management groups that fit your organization </a:t>
            </a:r>
          </a:p>
        </p:txBody>
      </p:sp>
      <p:sp>
        <p:nvSpPr>
          <p:cNvPr id="8" name="TextBox 7">
            <a:extLst>
              <a:ext uri="{FF2B5EF4-FFF2-40B4-BE49-F238E27FC236}">
                <a16:creationId xmlns:a16="http://schemas.microsoft.com/office/drawing/2014/main" id="{E1D1027A-1984-4CD2-9B5D-458EEF14506B}"/>
              </a:ext>
            </a:extLst>
          </p:cNvPr>
          <p:cNvSpPr txBox="1"/>
          <p:nvPr/>
        </p:nvSpPr>
        <p:spPr>
          <a:xfrm>
            <a:off x="8575477" y="2509298"/>
            <a:ext cx="3748805" cy="830997"/>
          </a:xfrm>
          <a:prstGeom prst="rect">
            <a:avLst/>
          </a:prstGeom>
          <a:noFill/>
        </p:spPr>
        <p:txBody>
          <a:bodyPr wrap="square" lIns="0" tIns="0" rIns="0" bIns="0" rtlCol="0">
            <a:spAutoFit/>
          </a:bodyPr>
          <a:lstStyle/>
          <a:p>
            <a:pPr defTabSz="914192">
              <a:defRPr/>
            </a:pPr>
            <a:r>
              <a:rPr lang="en-US">
                <a:gradFill>
                  <a:gsLst>
                    <a:gs pos="2917">
                      <a:srgbClr val="1A1A1A"/>
                    </a:gs>
                    <a:gs pos="30000">
                      <a:srgbClr val="1A1A1A"/>
                    </a:gs>
                  </a:gsLst>
                  <a:lin ang="5400000" scaled="0"/>
                </a:gradFill>
                <a:latin typeface="Segoe UI"/>
              </a:rPr>
              <a:t>Apply governance controls with policies and access controls along with other Azure services </a:t>
            </a:r>
          </a:p>
        </p:txBody>
      </p:sp>
      <p:cxnSp>
        <p:nvCxnSpPr>
          <p:cNvPr id="9" name="Straight Connector 8">
            <a:extLst>
              <a:ext uri="{FF2B5EF4-FFF2-40B4-BE49-F238E27FC236}">
                <a16:creationId xmlns:a16="http://schemas.microsoft.com/office/drawing/2014/main" id="{B8D25C21-961A-4022-8C07-29B35C7F382A}"/>
              </a:ext>
            </a:extLst>
          </p:cNvPr>
          <p:cNvCxnSpPr/>
          <p:nvPr/>
        </p:nvCxnSpPr>
        <p:spPr>
          <a:xfrm>
            <a:off x="4057384"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85992E-47E2-488F-9454-535B220985C3}"/>
              </a:ext>
            </a:extLst>
          </p:cNvPr>
          <p:cNvCxnSpPr/>
          <p:nvPr/>
        </p:nvCxnSpPr>
        <p:spPr>
          <a:xfrm>
            <a:off x="8241135" y="2278511"/>
            <a:ext cx="0" cy="32931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0A446E4-CB8D-4EEF-8F85-79117312FA10}"/>
              </a:ext>
            </a:extLst>
          </p:cNvPr>
          <p:cNvSpPr txBox="1"/>
          <p:nvPr/>
        </p:nvSpPr>
        <p:spPr>
          <a:xfrm>
            <a:off x="338169" y="3609972"/>
            <a:ext cx="3346396" cy="2215991"/>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Grouping subscriptions into logical groups allow for new organization models </a:t>
            </a:r>
          </a:p>
          <a:p>
            <a:pPr defTabSz="914192">
              <a:defRPr/>
            </a:pPr>
            <a:endParaRPr lang="en-US" sz="1600" dirty="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Inheritance allows for single assignment of controls that apply to all subscriptions   </a:t>
            </a:r>
          </a:p>
          <a:p>
            <a:pPr defTabSz="914192">
              <a:defRPr/>
            </a:pPr>
            <a:endParaRPr lang="en-US" sz="1600" dirty="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Aggregated views</a:t>
            </a:r>
          </a:p>
        </p:txBody>
      </p:sp>
      <p:sp>
        <p:nvSpPr>
          <p:cNvPr id="12" name="TextBox 11">
            <a:extLst>
              <a:ext uri="{FF2B5EF4-FFF2-40B4-BE49-F238E27FC236}">
                <a16:creationId xmlns:a16="http://schemas.microsoft.com/office/drawing/2014/main" id="{CD7DEBED-22A7-4E05-A424-37C2FAAD36DB}"/>
              </a:ext>
            </a:extLst>
          </p:cNvPr>
          <p:cNvSpPr txBox="1"/>
          <p:nvPr/>
        </p:nvSpPr>
        <p:spPr>
          <a:xfrm>
            <a:off x="4560398" y="3606210"/>
            <a:ext cx="3346396" cy="2462213"/>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Create a flexible hierarchy that can be updated quickly </a:t>
            </a:r>
          </a:p>
          <a:p>
            <a:pPr defTabSz="914192">
              <a:defRPr/>
            </a:pPr>
            <a:endParaRPr lang="en-US" sz="1600" dirty="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Hierarchy doesn’t need to model the organizations billing hierarchy</a:t>
            </a:r>
          </a:p>
          <a:p>
            <a:pPr defTabSz="914192">
              <a:defRPr/>
            </a:pPr>
            <a:endParaRPr lang="en-US" sz="1600" dirty="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dirty="0">
                <a:gradFill>
                  <a:gsLst>
                    <a:gs pos="2917">
                      <a:srgbClr val="1A1A1A"/>
                    </a:gs>
                    <a:gs pos="30000">
                      <a:srgbClr val="1A1A1A"/>
                    </a:gs>
                  </a:gsLst>
                  <a:lin ang="5400000" scaled="0"/>
                </a:gradFill>
                <a:latin typeface="Segoe UI"/>
              </a:rPr>
              <a:t>Can easily scale depending on the organizational needs </a:t>
            </a:r>
          </a:p>
          <a:p>
            <a:pPr marL="342834" indent="-342834" defTabSz="914192">
              <a:buFont typeface="Arial" panose="020B0604020202020204" pitchFamily="34" charset="0"/>
              <a:buChar char="•"/>
              <a:defRPr/>
            </a:pPr>
            <a:endParaRPr lang="en-US" sz="1600" dirty="0">
              <a:gradFill>
                <a:gsLst>
                  <a:gs pos="2917">
                    <a:srgbClr val="1A1A1A"/>
                  </a:gs>
                  <a:gs pos="30000">
                    <a:srgbClr val="1A1A1A"/>
                  </a:gs>
                </a:gsLst>
                <a:lin ang="5400000" scaled="0"/>
              </a:gradFill>
              <a:latin typeface="Segoe UI"/>
            </a:endParaRPr>
          </a:p>
        </p:txBody>
      </p:sp>
      <p:sp>
        <p:nvSpPr>
          <p:cNvPr id="13" name="TextBox 12">
            <a:extLst>
              <a:ext uri="{FF2B5EF4-FFF2-40B4-BE49-F238E27FC236}">
                <a16:creationId xmlns:a16="http://schemas.microsoft.com/office/drawing/2014/main" id="{CD3F1F43-2800-4643-9DBD-CB282986484E}"/>
              </a:ext>
            </a:extLst>
          </p:cNvPr>
          <p:cNvSpPr txBox="1"/>
          <p:nvPr/>
        </p:nvSpPr>
        <p:spPr>
          <a:xfrm>
            <a:off x="8575477" y="3606209"/>
            <a:ext cx="3346396" cy="2708434"/>
          </a:xfrm>
          <a:prstGeom prst="rect">
            <a:avLst/>
          </a:prstGeom>
          <a:noFill/>
        </p:spPr>
        <p:txBody>
          <a:bodyPr wrap="square" lIns="0" tIns="0" rIns="0" bIns="0" rtlCol="0">
            <a:spAutoFit/>
          </a:bodyPr>
          <a:lstStyle/>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Resource Manager (ARM) objects that allow integrations with other Azure services </a:t>
            </a:r>
          </a:p>
          <a:p>
            <a:pPr defTabSz="914192">
              <a:defRPr/>
            </a:pPr>
            <a:endParaRPr lang="en-US" sz="1600">
              <a:gradFill>
                <a:gsLst>
                  <a:gs pos="2917">
                    <a:srgbClr val="1A1A1A"/>
                  </a:gs>
                  <a:gs pos="30000">
                    <a:srgbClr val="1A1A1A"/>
                  </a:gs>
                </a:gsLst>
                <a:lin ang="5400000" scaled="0"/>
              </a:gradFill>
              <a:latin typeface="Segoe UI"/>
            </a:endParaRPr>
          </a:p>
          <a:p>
            <a:pPr marL="342834"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services: </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Policy</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RBAC</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Cost Management</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Blueprints</a:t>
            </a:r>
          </a:p>
          <a:p>
            <a:pPr marL="799930" lvl="1" indent="-342834" defTabSz="914192">
              <a:buFont typeface="Arial" panose="020B0604020202020204" pitchFamily="34" charset="0"/>
              <a:buChar char="•"/>
              <a:defRPr/>
            </a:pPr>
            <a:r>
              <a:rPr lang="en-US" sz="1600">
                <a:gradFill>
                  <a:gsLst>
                    <a:gs pos="2917">
                      <a:srgbClr val="1A1A1A"/>
                    </a:gs>
                    <a:gs pos="30000">
                      <a:srgbClr val="1A1A1A"/>
                    </a:gs>
                  </a:gsLst>
                  <a:lin ang="5400000" scaled="0"/>
                </a:gradFill>
                <a:latin typeface="Segoe UI"/>
              </a:rPr>
              <a:t>Azure Security Center </a:t>
            </a:r>
          </a:p>
          <a:p>
            <a:pPr marL="342834" indent="-342834" defTabSz="914192">
              <a:buFont typeface="Arial" panose="020B0604020202020204" pitchFamily="34" charset="0"/>
              <a:buChar char="•"/>
              <a:defRPr/>
            </a:pPr>
            <a:endParaRPr lang="en-US" sz="1600">
              <a:gradFill>
                <a:gsLst>
                  <a:gs pos="2917">
                    <a:srgbClr val="1A1A1A"/>
                  </a:gs>
                  <a:gs pos="30000">
                    <a:srgbClr val="1A1A1A"/>
                  </a:gs>
                </a:gsLst>
                <a:lin ang="5400000" scaled="0"/>
              </a:gradFill>
              <a:latin typeface="Segoe UI"/>
            </a:endParaRPr>
          </a:p>
        </p:txBody>
      </p:sp>
      <p:pic>
        <p:nvPicPr>
          <p:cNvPr id="17" name="Picture 16" descr="A close up of a logo&#10;&#10;Description generated with high confidence">
            <a:extLst>
              <a:ext uri="{FF2B5EF4-FFF2-40B4-BE49-F238E27FC236}">
                <a16:creationId xmlns:a16="http://schemas.microsoft.com/office/drawing/2014/main" id="{3B36B366-0BD7-4739-B214-283DADEEB37A}"/>
              </a:ext>
            </a:extLst>
          </p:cNvPr>
          <p:cNvPicPr>
            <a:picLocks noChangeAspect="1"/>
          </p:cNvPicPr>
          <p:nvPr/>
        </p:nvPicPr>
        <p:blipFill>
          <a:blip r:embed="rId3"/>
          <a:stretch>
            <a:fillRect/>
          </a:stretch>
        </p:blipFill>
        <p:spPr>
          <a:xfrm>
            <a:off x="11458152" y="437108"/>
            <a:ext cx="553920" cy="553920"/>
          </a:xfrm>
          <a:prstGeom prst="rect">
            <a:avLst/>
          </a:prstGeom>
        </p:spPr>
      </p:pic>
      <p:pic>
        <p:nvPicPr>
          <p:cNvPr id="18" name="Graphic 17">
            <a:extLst>
              <a:ext uri="{FF2B5EF4-FFF2-40B4-BE49-F238E27FC236}">
                <a16:creationId xmlns:a16="http://schemas.microsoft.com/office/drawing/2014/main" id="{B0854297-B4F5-4D2F-AE90-31737B345B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8205" y="1728564"/>
            <a:ext cx="782112" cy="782112"/>
          </a:xfrm>
          <a:prstGeom prst="rect">
            <a:avLst/>
          </a:prstGeom>
        </p:spPr>
      </p:pic>
      <p:sp>
        <p:nvSpPr>
          <p:cNvPr id="19" name="Freeform 96" title="Icon of a gear with a wrench">
            <a:extLst>
              <a:ext uri="{FF2B5EF4-FFF2-40B4-BE49-F238E27FC236}">
                <a16:creationId xmlns:a16="http://schemas.microsoft.com/office/drawing/2014/main" id="{3EC23438-EFFE-4332-8717-A3A091223E1E}"/>
              </a:ext>
            </a:extLst>
          </p:cNvPr>
          <p:cNvSpPr>
            <a:spLocks noChangeAspect="1" noEditPoints="1"/>
          </p:cNvSpPr>
          <p:nvPr/>
        </p:nvSpPr>
        <p:spPr bwMode="auto">
          <a:xfrm>
            <a:off x="9841260" y="1863355"/>
            <a:ext cx="509997" cy="4695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13952">
              <a:defRPr/>
            </a:pPr>
            <a:endParaRPr lang="en-US" sz="1799">
              <a:solidFill>
                <a:srgbClr val="282828"/>
              </a:solidFill>
              <a:latin typeface="Segoe UI"/>
            </a:endParaRPr>
          </a:p>
        </p:txBody>
      </p:sp>
      <p:sp>
        <p:nvSpPr>
          <p:cNvPr id="20" name="Freeform 14">
            <a:extLst>
              <a:ext uri="{FF2B5EF4-FFF2-40B4-BE49-F238E27FC236}">
                <a16:creationId xmlns:a16="http://schemas.microsoft.com/office/drawing/2014/main" id="{7ADE4C4C-FE35-4D74-B242-01883759AED9}"/>
              </a:ext>
            </a:extLst>
          </p:cNvPr>
          <p:cNvSpPr>
            <a:spLocks noEditPoints="1"/>
          </p:cNvSpPr>
          <p:nvPr/>
        </p:nvSpPr>
        <p:spPr bwMode="black">
          <a:xfrm>
            <a:off x="1757021" y="1865338"/>
            <a:ext cx="508695" cy="508562"/>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solidFill>
              <a:srgbClr val="505050"/>
            </a:solidFill>
          </a:ln>
        </p:spPr>
        <p:txBody>
          <a:bodyPr vert="horz" wrap="square" lIns="82293" tIns="41147" rIns="82293" bIns="41147" numCol="1" anchor="t" anchorCtr="0" compatLnSpc="1">
            <a:prstTxWarp prst="textNoShape">
              <a:avLst/>
            </a:prstTxWarp>
          </a:bodyPr>
          <a:lstStyle/>
          <a:p>
            <a:pPr defTabSz="914192">
              <a:defRPr/>
            </a:pPr>
            <a:endParaRPr lang="en-US" sz="1600">
              <a:solidFill>
                <a:srgbClr val="1A1A1A"/>
              </a:solidFill>
              <a:latin typeface="Segoe UI"/>
            </a:endParaRPr>
          </a:p>
        </p:txBody>
      </p:sp>
    </p:spTree>
    <p:extLst>
      <p:ext uri="{BB962C8B-B14F-4D97-AF65-F5344CB8AC3E}">
        <p14:creationId xmlns:p14="http://schemas.microsoft.com/office/powerpoint/2010/main" val="33747723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CDB92-5D22-4D40-85A3-5383121C239B}"/>
              </a:ext>
            </a:extLst>
          </p:cNvPr>
          <p:cNvSpPr>
            <a:spLocks noGrp="1"/>
          </p:cNvSpPr>
          <p:nvPr>
            <p:ph type="title"/>
          </p:nvPr>
        </p:nvSpPr>
        <p:spPr/>
        <p:txBody>
          <a:bodyPr/>
          <a:lstStyle/>
          <a:p>
            <a:r>
              <a:rPr lang="en-US" sz="3200" dirty="0"/>
              <a:t>For comparison, look at Windows Active Directory</a:t>
            </a:r>
          </a:p>
        </p:txBody>
      </p:sp>
      <p:sp>
        <p:nvSpPr>
          <p:cNvPr id="6" name="Text Placeholder 5">
            <a:extLst>
              <a:ext uri="{FF2B5EF4-FFF2-40B4-BE49-F238E27FC236}">
                <a16:creationId xmlns:a16="http://schemas.microsoft.com/office/drawing/2014/main" id="{888C0EF8-7F21-4785-BC68-F0712B51468D}"/>
              </a:ext>
            </a:extLst>
          </p:cNvPr>
          <p:cNvSpPr>
            <a:spLocks noGrp="1"/>
          </p:cNvSpPr>
          <p:nvPr>
            <p:ph type="body" sz="half" idx="4294967295"/>
          </p:nvPr>
        </p:nvSpPr>
        <p:spPr>
          <a:xfrm>
            <a:off x="623125" y="2005771"/>
            <a:ext cx="4646104" cy="3454971"/>
          </a:xfrm>
        </p:spPr>
        <p:txBody>
          <a:bodyPr vert="horz" wrap="square" lIns="91427" tIns="45713" rIns="91427" bIns="45713" rtlCol="0">
            <a:normAutofit/>
          </a:bodyPr>
          <a:lstStyle/>
          <a:p>
            <a:pPr marL="0" indent="0">
              <a:buNone/>
            </a:pPr>
            <a:r>
              <a:rPr lang="en-US" sz="2000" dirty="0"/>
              <a:t>In the on-premises world, we implement Windows standards with Active Directory</a:t>
            </a:r>
          </a:p>
          <a:p>
            <a:pPr>
              <a:buFont typeface="Wingdings 3" charset="2"/>
              <a:buChar char=""/>
            </a:pPr>
            <a:r>
              <a:rPr lang="en-US" sz="2000" u="sng" dirty="0"/>
              <a:t>Organizational Units (OU) </a:t>
            </a:r>
            <a:r>
              <a:rPr lang="en-US" sz="2000" dirty="0"/>
              <a:t>– Logical container to group objects</a:t>
            </a:r>
          </a:p>
          <a:p>
            <a:pPr>
              <a:buFont typeface="Wingdings 3" charset="2"/>
              <a:buChar char=""/>
            </a:pPr>
            <a:r>
              <a:rPr lang="en-US" sz="2000" u="sng" dirty="0"/>
              <a:t>Group Policy (GPO) </a:t>
            </a:r>
            <a:r>
              <a:rPr lang="en-US" sz="2000" dirty="0"/>
              <a:t>– a collection of settings, applied to OUs</a:t>
            </a:r>
          </a:p>
          <a:p>
            <a:pPr>
              <a:buFont typeface="Wingdings 3" charset="2"/>
              <a:buChar char=""/>
            </a:pPr>
            <a:r>
              <a:rPr lang="en-US" sz="2000" u="sng" dirty="0"/>
              <a:t>Objects</a:t>
            </a:r>
            <a:r>
              <a:rPr lang="en-US" sz="2000" dirty="0"/>
              <a:t> – users, computers, etc. stored in OUs</a:t>
            </a:r>
          </a:p>
        </p:txBody>
      </p:sp>
      <p:pic>
        <p:nvPicPr>
          <p:cNvPr id="8" name="Picture Placeholder 7" descr="A map with text&#10;&#10;Description generated with high confidence">
            <a:extLst>
              <a:ext uri="{FF2B5EF4-FFF2-40B4-BE49-F238E27FC236}">
                <a16:creationId xmlns:a16="http://schemas.microsoft.com/office/drawing/2014/main" id="{9F708277-9C37-4BF0-A8E3-11DA10931A9A}"/>
              </a:ext>
            </a:extLst>
          </p:cNvPr>
          <p:cNvPicPr>
            <a:picLocks noGrp="1" noChangeAspect="1"/>
          </p:cNvPicPr>
          <p:nvPr>
            <p:ph idx="4294967295"/>
          </p:nvPr>
        </p:nvPicPr>
        <p:blipFill rotWithShape="1">
          <a:blip r:embed="rId2"/>
          <a:srcRect r="10433" b="2"/>
          <a:stretch/>
        </p:blipFill>
        <p:spPr>
          <a:xfrm>
            <a:off x="6555115" y="1447840"/>
            <a:ext cx="5625999" cy="4570833"/>
          </a:xfrm>
          <a:prstGeom prst="rect">
            <a:avLst/>
          </a:prstGeom>
          <a:effectLst/>
        </p:spPr>
      </p:pic>
    </p:spTree>
    <p:extLst>
      <p:ext uri="{BB962C8B-B14F-4D97-AF65-F5344CB8AC3E}">
        <p14:creationId xmlns:p14="http://schemas.microsoft.com/office/powerpoint/2010/main" val="36066201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217E-C91A-446A-97E0-0C2D35ECE22E}"/>
              </a:ext>
            </a:extLst>
          </p:cNvPr>
          <p:cNvSpPr>
            <a:spLocks noGrp="1"/>
          </p:cNvSpPr>
          <p:nvPr>
            <p:ph type="title"/>
          </p:nvPr>
        </p:nvSpPr>
        <p:spPr>
          <a:prstGeom prst="rect">
            <a:avLst/>
          </a:prstGeom>
          <a:noFill/>
        </p:spPr>
        <p:txBody>
          <a:bodyPr vert="horz" wrap="square" lIns="89642" tIns="44821" rIns="89642" bIns="44821" rtlCol="0" anchor="b" anchorCtr="0">
            <a:normAutofit/>
          </a:bodyPr>
          <a:lstStyle/>
          <a:p>
            <a:pPr defTabSz="896386"/>
            <a:br>
              <a:rPr lang="en-US" sz="4117"/>
            </a:br>
            <a:r>
              <a:rPr lang="en-US" sz="4117"/>
              <a:t>Ensuring well-governed </a:t>
            </a:r>
            <a:br>
              <a:rPr lang="en-US" sz="4117"/>
            </a:br>
            <a:r>
              <a:rPr lang="en-US" sz="4117"/>
              <a:t>Azure environments</a:t>
            </a:r>
          </a:p>
        </p:txBody>
      </p:sp>
      <p:sp>
        <p:nvSpPr>
          <p:cNvPr id="3" name="Subtitle 2">
            <a:extLst>
              <a:ext uri="{FF2B5EF4-FFF2-40B4-BE49-F238E27FC236}">
                <a16:creationId xmlns:a16="http://schemas.microsoft.com/office/drawing/2014/main" id="{B5D31EAF-6A9A-42DE-9D07-C2672182DB3D}"/>
              </a:ext>
            </a:extLst>
          </p:cNvPr>
          <p:cNvSpPr>
            <a:spLocks noGrp="1"/>
          </p:cNvSpPr>
          <p:nvPr>
            <p:ph type="body" sz="quarter" idx="12"/>
          </p:nvPr>
        </p:nvSpPr>
        <p:spPr>
          <a:prstGeom prst="rect">
            <a:avLst/>
          </a:prstGeom>
          <a:noFill/>
        </p:spPr>
        <p:txBody>
          <a:bodyPr vert="horz" wrap="square" lIns="89642" tIns="44821" rIns="89642" bIns="44821" rtlCol="0">
            <a:normAutofit/>
          </a:bodyPr>
          <a:lstStyle/>
          <a:p>
            <a:pPr marL="4459" defTabSz="896386">
              <a:spcAft>
                <a:spcPts val="588"/>
              </a:spcAft>
            </a:pPr>
            <a:r>
              <a:rPr lang="en-US">
                <a:hlinkClick r:id="rId3"/>
              </a:rPr>
              <a:t>Nicole.Welch@Microsoft.com</a:t>
            </a:r>
            <a:endParaRPr lang="en-US"/>
          </a:p>
          <a:p>
            <a:pPr marL="4459" defTabSz="896386">
              <a:spcAft>
                <a:spcPts val="588"/>
              </a:spcAft>
            </a:pPr>
            <a:r>
              <a:rPr lang="en-US"/>
              <a:t>David Miller</a:t>
            </a:r>
          </a:p>
        </p:txBody>
      </p:sp>
    </p:spTree>
    <p:extLst>
      <p:ext uri="{BB962C8B-B14F-4D97-AF65-F5344CB8AC3E}">
        <p14:creationId xmlns:p14="http://schemas.microsoft.com/office/powerpoint/2010/main" val="198168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327E148-48C7-4184-A4F5-5543AAD8AB1D}"/>
              </a:ext>
            </a:extLst>
          </p:cNvPr>
          <p:cNvSpPr/>
          <p:nvPr/>
        </p:nvSpPr>
        <p:spPr>
          <a:xfrm>
            <a:off x="866" y="1781121"/>
            <a:ext cx="12190271" cy="4182723"/>
          </a:xfrm>
          <a:prstGeom prst="rect">
            <a:avLst/>
          </a:prstGeom>
          <a:solidFill>
            <a:schemeClr val="tx1"/>
          </a:solidFill>
          <a:ln w="12700" cap="flat" cmpd="sng" algn="ctr">
            <a:noFill/>
            <a:prstDash val="solid"/>
            <a:miter lim="800000"/>
          </a:ln>
          <a:effectLst/>
        </p:spPr>
        <p:txBody>
          <a:bodyPr rot="0" spcFirstLastPara="0" vert="horz" wrap="square" lIns="91414" tIns="268890" rIns="91414" bIns="45706" numCol="1" spcCol="0" rtlCol="0" fromWordArt="0" anchor="t" anchorCtr="0" forceAA="0" compatLnSpc="1">
            <a:prstTxWarp prst="textNoShape">
              <a:avLst/>
            </a:prstTxWarp>
            <a:noAutofit/>
          </a:bodyPr>
          <a:lstStyle/>
          <a:p>
            <a:pPr defTabSz="914120">
              <a:lnSpc>
                <a:spcPct val="105000"/>
              </a:lnSpc>
              <a:spcAft>
                <a:spcPts val="800"/>
              </a:spcAft>
              <a:defRPr/>
            </a:pPr>
            <a:r>
              <a:rPr lang="en-US" sz="1400" kern="0" dirty="0">
                <a:solidFill>
                  <a:srgbClr val="353535"/>
                </a:solidFill>
                <a:latin typeface="Segoe UI Semibold" panose="020B0702040204020203" pitchFamily="34" charset="0"/>
                <a:ea typeface="Calibri" panose="020F0502020204030204" pitchFamily="34" charset="0"/>
                <a:cs typeface="Times New Roman" panose="02020603050405020304" pitchFamily="18" charset="0"/>
              </a:rPr>
              <a:t>    							</a:t>
            </a:r>
            <a:endParaRPr lang="en-US" sz="2000" kern="0" dirty="0">
              <a:solidFill>
                <a:srgbClr val="353535"/>
              </a:solidFill>
              <a:latin typeface="Times New Roman" panose="02020603050405020304" pitchFamily="18" charset="0"/>
              <a:ea typeface="Times New Roman" panose="02020603050405020304" pitchFamily="18" charset="0"/>
            </a:endParaRPr>
          </a:p>
        </p:txBody>
      </p:sp>
      <p:sp>
        <p:nvSpPr>
          <p:cNvPr id="2" name="Rectangle 1">
            <a:extLst>
              <a:ext uri="{FF2B5EF4-FFF2-40B4-BE49-F238E27FC236}">
                <a16:creationId xmlns:a16="http://schemas.microsoft.com/office/drawing/2014/main" id="{412468E6-28ED-4797-B26B-27F04BACDCB9}"/>
              </a:ext>
            </a:extLst>
          </p:cNvPr>
          <p:cNvSpPr/>
          <p:nvPr/>
        </p:nvSpPr>
        <p:spPr bwMode="auto">
          <a:xfrm>
            <a:off x="7440257" y="1781121"/>
            <a:ext cx="4480853" cy="4182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46C440FA-AFC4-48F9-828C-5FCBD4E9DEEE}"/>
              </a:ext>
            </a:extLst>
          </p:cNvPr>
          <p:cNvSpPr/>
          <p:nvPr/>
        </p:nvSpPr>
        <p:spPr bwMode="auto">
          <a:xfrm>
            <a:off x="7515340" y="2754620"/>
            <a:ext cx="2991139" cy="878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735">
              <a:defRPr/>
            </a:pPr>
            <a:endParaRPr lang="en-US" sz="2400" b="1">
              <a:solidFill>
                <a:srgbClr val="001F50"/>
              </a:solidFill>
              <a:latin typeface="Segoe UI Light"/>
              <a:ea typeface="Segoe UI" charset="0"/>
              <a:cs typeface="Segoe UI" charset="0"/>
            </a:endParaRPr>
          </a:p>
        </p:txBody>
      </p:sp>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a:xfrm>
            <a:off x="581135" y="303224"/>
            <a:ext cx="9403389" cy="1400331"/>
          </a:xfrm>
        </p:spPr>
        <p:txBody>
          <a:bodyPr/>
          <a:lstStyle/>
          <a:p>
            <a:r>
              <a:rPr lang="en-US" dirty="0"/>
              <a:t>Management Groups for Enterprises</a:t>
            </a:r>
          </a:p>
        </p:txBody>
      </p:sp>
      <p:sp>
        <p:nvSpPr>
          <p:cNvPr id="5" name="Text Placeholder 4">
            <a:extLst>
              <a:ext uri="{FF2B5EF4-FFF2-40B4-BE49-F238E27FC236}">
                <a16:creationId xmlns:a16="http://schemas.microsoft.com/office/drawing/2014/main" id="{416B5153-E243-403A-9E5C-64B72E402706}"/>
              </a:ext>
            </a:extLst>
          </p:cNvPr>
          <p:cNvSpPr>
            <a:spLocks noGrp="1"/>
          </p:cNvSpPr>
          <p:nvPr>
            <p:ph type="body" sz="quarter" idx="10"/>
          </p:nvPr>
        </p:nvSpPr>
        <p:spPr>
          <a:xfrm>
            <a:off x="674914" y="2085299"/>
            <a:ext cx="6302830" cy="1267152"/>
          </a:xfrm>
          <a:noFill/>
        </p:spPr>
        <p:txBody>
          <a:bodyPr vert="horz" wrap="square" lIns="537703" tIns="143388" rIns="179235" bIns="143388" rtlCol="0">
            <a:spAutoFit/>
          </a:bodyPr>
          <a:lstStyle/>
          <a:p>
            <a:r>
              <a:rPr lang="en-US" sz="2353" dirty="0">
                <a:solidFill>
                  <a:schemeClr val="bg1"/>
                </a:solidFill>
                <a:cs typeface="Segoe UI" panose="020B0502040204020203" pitchFamily="34" charset="0"/>
              </a:rPr>
              <a:t>Organizational alignment for your Azure subscriptions through custom hierarchies </a:t>
            </a:r>
            <a:br>
              <a:rPr lang="en-US" sz="2353" dirty="0">
                <a:solidFill>
                  <a:schemeClr val="bg1"/>
                </a:solidFill>
                <a:cs typeface="Segoe UI" panose="020B0502040204020203" pitchFamily="34" charset="0"/>
              </a:rPr>
            </a:br>
            <a:r>
              <a:rPr lang="en-US" sz="2353" dirty="0">
                <a:solidFill>
                  <a:schemeClr val="bg1"/>
                </a:solidFill>
                <a:cs typeface="Segoe UI" panose="020B0502040204020203" pitchFamily="34" charset="0"/>
              </a:rPr>
              <a:t>and grouping</a:t>
            </a:r>
          </a:p>
        </p:txBody>
      </p:sp>
      <p:pic>
        <p:nvPicPr>
          <p:cNvPr id="56" name="Picture 4" descr="Image result for hierarchy tree icon">
            <a:extLst>
              <a:ext uri="{FF2B5EF4-FFF2-40B4-BE49-F238E27FC236}">
                <a16:creationId xmlns:a16="http://schemas.microsoft.com/office/drawing/2014/main" id="{3C78C027-CFBB-4C13-A821-19925B8DBF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492893" y="2610768"/>
            <a:ext cx="2375584" cy="23755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a:extLst>
              <a:ext uri="{FF2B5EF4-FFF2-40B4-BE49-F238E27FC236}">
                <a16:creationId xmlns:a16="http://schemas.microsoft.com/office/drawing/2014/main" id="{B10FA759-698E-41D9-B180-9C60A19E7211}"/>
              </a:ext>
            </a:extLst>
          </p:cNvPr>
          <p:cNvSpPr txBox="1">
            <a:spLocks/>
          </p:cNvSpPr>
          <p:nvPr/>
        </p:nvSpPr>
        <p:spPr>
          <a:xfrm>
            <a:off x="869898" y="3404615"/>
            <a:ext cx="6570361" cy="1286630"/>
          </a:xfrm>
          <a:prstGeom prst="rect">
            <a:avLst/>
          </a:prstGeom>
          <a:noFill/>
        </p:spPr>
        <p:txBody>
          <a:bodyPr vert="horz" wrap="square" lIns="537703" tIns="143388" rIns="179235" bIns="14338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61">
              <a:buNone/>
              <a:defRPr/>
            </a:pPr>
            <a:r>
              <a:rPr lang="en-US" sz="2353" dirty="0">
                <a:solidFill>
                  <a:schemeClr val="bg1"/>
                </a:solidFill>
                <a:latin typeface="+mn-lt"/>
                <a:cs typeface="Segoe UI" panose="020B0502040204020203" pitchFamily="34" charset="0"/>
              </a:rPr>
              <a:t>Enables targeting of policies across all subscriptions and inheritance down the hierarchies</a:t>
            </a:r>
          </a:p>
        </p:txBody>
      </p:sp>
      <p:sp>
        <p:nvSpPr>
          <p:cNvPr id="14" name="PageRight_E761">
            <a:extLst>
              <a:ext uri="{FF2B5EF4-FFF2-40B4-BE49-F238E27FC236}">
                <a16:creationId xmlns:a16="http://schemas.microsoft.com/office/drawing/2014/main" id="{F2385560-2737-4CAE-AB10-4B426CE9E54E}"/>
              </a:ext>
            </a:extLst>
          </p:cNvPr>
          <p:cNvSpPr>
            <a:spLocks noChangeAspect="1" noEditPoints="1"/>
          </p:cNvSpPr>
          <p:nvPr/>
        </p:nvSpPr>
        <p:spPr bwMode="auto">
          <a:xfrm>
            <a:off x="581135" y="3810742"/>
            <a:ext cx="454298" cy="45463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261">
              <a:defRPr/>
            </a:pPr>
            <a:endParaRPr lang="en-US" sz="883">
              <a:gradFill>
                <a:gsLst>
                  <a:gs pos="0">
                    <a:srgbClr val="505050"/>
                  </a:gs>
                  <a:gs pos="100000">
                    <a:srgbClr val="505050"/>
                  </a:gs>
                </a:gsLst>
                <a:lin ang="5400000" scaled="1"/>
              </a:gradFill>
              <a:latin typeface="Segoe UI Semilight"/>
            </a:endParaRPr>
          </a:p>
        </p:txBody>
      </p:sp>
      <p:sp>
        <p:nvSpPr>
          <p:cNvPr id="15" name="Text Placeholder 4">
            <a:extLst>
              <a:ext uri="{FF2B5EF4-FFF2-40B4-BE49-F238E27FC236}">
                <a16:creationId xmlns:a16="http://schemas.microsoft.com/office/drawing/2014/main" id="{7E08168E-BEE3-4C17-BD24-D1213AD07751}"/>
              </a:ext>
            </a:extLst>
          </p:cNvPr>
          <p:cNvSpPr txBox="1">
            <a:spLocks/>
          </p:cNvSpPr>
          <p:nvPr/>
        </p:nvSpPr>
        <p:spPr>
          <a:xfrm>
            <a:off x="869898" y="4723931"/>
            <a:ext cx="6570361" cy="954279"/>
          </a:xfrm>
          <a:prstGeom prst="rect">
            <a:avLst/>
          </a:prstGeom>
          <a:noFill/>
        </p:spPr>
        <p:txBody>
          <a:bodyPr vert="horz" wrap="square" lIns="537703" tIns="143388" rIns="179235" bIns="143388"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61">
              <a:buNone/>
              <a:defRPr/>
            </a:pPr>
            <a:r>
              <a:rPr lang="en-US" sz="2353" dirty="0">
                <a:solidFill>
                  <a:schemeClr val="bg1"/>
                </a:solidFill>
                <a:latin typeface="+mn-lt"/>
                <a:cs typeface="Segoe UI" panose="020B0502040204020203" pitchFamily="34" charset="0"/>
              </a:rPr>
              <a:t>Enables compliance by organizations (business/teams)</a:t>
            </a:r>
          </a:p>
        </p:txBody>
      </p:sp>
      <p:sp>
        <p:nvSpPr>
          <p:cNvPr id="20" name="PageRight_E761">
            <a:extLst>
              <a:ext uri="{FF2B5EF4-FFF2-40B4-BE49-F238E27FC236}">
                <a16:creationId xmlns:a16="http://schemas.microsoft.com/office/drawing/2014/main" id="{07FBAD90-4F9A-4016-9471-E061C081A337}"/>
              </a:ext>
            </a:extLst>
          </p:cNvPr>
          <p:cNvSpPr>
            <a:spLocks noChangeAspect="1" noEditPoints="1"/>
          </p:cNvSpPr>
          <p:nvPr/>
        </p:nvSpPr>
        <p:spPr bwMode="auto">
          <a:xfrm>
            <a:off x="581135" y="4967172"/>
            <a:ext cx="454298" cy="45463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261">
              <a:defRPr/>
            </a:pPr>
            <a:endParaRPr lang="en-US" sz="883">
              <a:gradFill>
                <a:gsLst>
                  <a:gs pos="0">
                    <a:srgbClr val="505050"/>
                  </a:gs>
                  <a:gs pos="100000">
                    <a:srgbClr val="505050"/>
                  </a:gs>
                </a:gsLst>
                <a:lin ang="5400000" scaled="1"/>
              </a:gradFill>
              <a:latin typeface="Segoe UI Semilight"/>
            </a:endParaRPr>
          </a:p>
        </p:txBody>
      </p:sp>
      <p:sp>
        <p:nvSpPr>
          <p:cNvPr id="16" name="PageRight_E761">
            <a:extLst>
              <a:ext uri="{FF2B5EF4-FFF2-40B4-BE49-F238E27FC236}">
                <a16:creationId xmlns:a16="http://schemas.microsoft.com/office/drawing/2014/main" id="{654444F3-9806-4C83-99E7-480E38DBA62F}"/>
              </a:ext>
            </a:extLst>
          </p:cNvPr>
          <p:cNvSpPr>
            <a:spLocks noChangeAspect="1" noEditPoints="1"/>
          </p:cNvSpPr>
          <p:nvPr/>
        </p:nvSpPr>
        <p:spPr bwMode="auto">
          <a:xfrm>
            <a:off x="581135" y="2457238"/>
            <a:ext cx="454298" cy="45463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solidFill>
            <a:schemeClr val="bg1">
              <a:lumMod val="95000"/>
            </a:schemeClr>
          </a:solidFill>
          <a:ln w="22225" cap="sq">
            <a:solidFill>
              <a:schemeClr val="tx2"/>
            </a:solidFill>
            <a:prstDash val="solid"/>
            <a:miter lim="800000"/>
            <a:headEnd/>
            <a:tailEnd/>
          </a:ln>
        </p:spPr>
        <p:txBody>
          <a:bodyPr vert="horz" wrap="square" lIns="89616" tIns="44808" rIns="89616" bIns="44808" numCol="1" anchor="t" anchorCtr="0" compatLnSpc="1">
            <a:prstTxWarp prst="textNoShape">
              <a:avLst/>
            </a:prstTxWarp>
          </a:bodyPr>
          <a:lstStyle/>
          <a:p>
            <a:pPr defTabSz="914261">
              <a:defRPr/>
            </a:pPr>
            <a:endParaRPr lang="en-US" sz="883">
              <a:gradFill>
                <a:gsLst>
                  <a:gs pos="0">
                    <a:srgbClr val="505050"/>
                  </a:gs>
                  <a:gs pos="100000">
                    <a:srgbClr val="505050"/>
                  </a:gs>
                </a:gsLst>
                <a:lin ang="5400000" scaled="1"/>
              </a:gradFill>
              <a:latin typeface="Segoe UI Semilight"/>
            </a:endParaRPr>
          </a:p>
        </p:txBody>
      </p:sp>
    </p:spTree>
    <p:extLst>
      <p:ext uri="{BB962C8B-B14F-4D97-AF65-F5344CB8AC3E}">
        <p14:creationId xmlns:p14="http://schemas.microsoft.com/office/powerpoint/2010/main" val="8530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7B9ADE-3A6B-43DA-B8AB-69640BCCA2CD}"/>
              </a:ext>
            </a:extLst>
          </p:cNvPr>
          <p:cNvSpPr>
            <a:spLocks noGrp="1"/>
          </p:cNvSpPr>
          <p:nvPr>
            <p:ph type="title"/>
          </p:nvPr>
        </p:nvSpPr>
        <p:spPr>
          <a:xfrm>
            <a:off x="649703" y="629665"/>
            <a:ext cx="9250841" cy="1016510"/>
          </a:xfrm>
        </p:spPr>
        <p:txBody>
          <a:bodyPr>
            <a:normAutofit/>
          </a:bodyPr>
          <a:lstStyle/>
          <a:p>
            <a:r>
              <a:rPr lang="en-US"/>
              <a:t>Management Groups (MG)</a:t>
            </a:r>
            <a:endParaRPr lang="en-US" dirty="0"/>
          </a:p>
        </p:txBody>
      </p:sp>
      <p:sp>
        <p:nvSpPr>
          <p:cNvPr id="5" name="Content Placeholder 4">
            <a:extLst>
              <a:ext uri="{FF2B5EF4-FFF2-40B4-BE49-F238E27FC236}">
                <a16:creationId xmlns:a16="http://schemas.microsoft.com/office/drawing/2014/main" id="{BEC1E4BC-7B3C-4983-96C8-E8EED2623855}"/>
              </a:ext>
            </a:extLst>
          </p:cNvPr>
          <p:cNvSpPr>
            <a:spLocks noGrp="1"/>
          </p:cNvSpPr>
          <p:nvPr>
            <p:ph idx="1"/>
          </p:nvPr>
        </p:nvSpPr>
        <p:spPr>
          <a:xfrm>
            <a:off x="649703" y="2077569"/>
            <a:ext cx="5121880" cy="4463466"/>
          </a:xfrm>
        </p:spPr>
        <p:txBody>
          <a:bodyPr>
            <a:normAutofit/>
          </a:bodyPr>
          <a:lstStyle/>
          <a:p>
            <a:pPr>
              <a:lnSpc>
                <a:spcPct val="90000"/>
              </a:lnSpc>
            </a:pPr>
            <a:r>
              <a:rPr lang="en-US" sz="2400" dirty="0">
                <a:latin typeface="Arial Nova" panose="020B0504020202020204" pitchFamily="34" charset="0"/>
              </a:rPr>
              <a:t>Subscriptions automatically inherit the conditions applied to the management group </a:t>
            </a:r>
          </a:p>
          <a:p>
            <a:pPr>
              <a:lnSpc>
                <a:spcPct val="90000"/>
              </a:lnSpc>
            </a:pPr>
            <a:r>
              <a:rPr lang="en-US" sz="2157" b="1" dirty="0">
                <a:latin typeface="Arial Nova" panose="020B0504020202020204" pitchFamily="34" charset="0"/>
              </a:rPr>
              <a:t>Policy</a:t>
            </a:r>
            <a:r>
              <a:rPr lang="en-US" sz="2157" dirty="0">
                <a:latin typeface="Arial Nova" panose="020B0504020202020204" pitchFamily="34" charset="0"/>
              </a:rPr>
              <a:t> - Policy is inherited and cannot be altered by the resource or subscription owner allowing for improved governance</a:t>
            </a:r>
          </a:p>
          <a:p>
            <a:pPr>
              <a:lnSpc>
                <a:spcPct val="90000"/>
              </a:lnSpc>
            </a:pPr>
            <a:r>
              <a:rPr lang="en-US" sz="2157" b="1" dirty="0">
                <a:latin typeface="Arial Nova" panose="020B0504020202020204" pitchFamily="34" charset="0"/>
              </a:rPr>
              <a:t>RBAC</a:t>
            </a:r>
            <a:r>
              <a:rPr lang="en-US" sz="2157" dirty="0">
                <a:latin typeface="Arial Nova" panose="020B0504020202020204" pitchFamily="34" charset="0"/>
              </a:rPr>
              <a:t> - Create one RBAC assignment on the management group, all child subscriptions will inherit that access</a:t>
            </a:r>
          </a:p>
          <a:p>
            <a:pPr marL="514252" lvl="1"/>
            <a:r>
              <a:rPr lang="en-US" sz="1400" dirty="0">
                <a:latin typeface="Arial Nova" panose="020B0504020202020204" pitchFamily="34" charset="0"/>
              </a:rPr>
              <a:t>*</a:t>
            </a:r>
            <a:r>
              <a:rPr lang="en-US" sz="1400" i="1" dirty="0">
                <a:latin typeface="Arial Nova" panose="020B0504020202020204" pitchFamily="34" charset="0"/>
              </a:rPr>
              <a:t>Custom RBAC roles currently are NOT  supported on MGs but soon be available soon after General Availability (GA)</a:t>
            </a:r>
          </a:p>
          <a:p>
            <a:pPr>
              <a:lnSpc>
                <a:spcPct val="90000"/>
              </a:lnSpc>
            </a:pPr>
            <a:endParaRPr lang="en-US" dirty="0">
              <a:solidFill>
                <a:schemeClr val="tx1"/>
              </a:solidFill>
              <a:latin typeface="Arial Nova" panose="020B0504020202020204" pitchFamily="34" charset="0"/>
            </a:endParaRPr>
          </a:p>
        </p:txBody>
      </p:sp>
      <p:pic>
        <p:nvPicPr>
          <p:cNvPr id="7" name="Picture 6" descr="A screenshot of a cell phone&#10;&#10;Description generated with high confidence">
            <a:extLst>
              <a:ext uri="{FF2B5EF4-FFF2-40B4-BE49-F238E27FC236}">
                <a16:creationId xmlns:a16="http://schemas.microsoft.com/office/drawing/2014/main" id="{B95161EC-F77F-43EC-9228-B84BCB23571E}"/>
              </a:ext>
            </a:extLst>
          </p:cNvPr>
          <p:cNvPicPr>
            <a:picLocks noChangeAspect="1"/>
          </p:cNvPicPr>
          <p:nvPr/>
        </p:nvPicPr>
        <p:blipFill rotWithShape="1">
          <a:blip r:embed="rId2"/>
          <a:srcRect l="-1032" t="6904" r="27668" b="30723"/>
          <a:stretch/>
        </p:blipFill>
        <p:spPr>
          <a:xfrm>
            <a:off x="6091917" y="3139497"/>
            <a:ext cx="5450854" cy="2479317"/>
          </a:xfrm>
          <a:prstGeom prst="rect">
            <a:avLst/>
          </a:prstGeom>
          <a:effectLst/>
        </p:spPr>
      </p:pic>
    </p:spTree>
    <p:extLst>
      <p:ext uri="{BB962C8B-B14F-4D97-AF65-F5344CB8AC3E}">
        <p14:creationId xmlns:p14="http://schemas.microsoft.com/office/powerpoint/2010/main" val="3785594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A2A51E-BC2C-42C0-9DA3-BBEA507C4D75}"/>
              </a:ext>
            </a:extLst>
          </p:cNvPr>
          <p:cNvSpPr/>
          <p:nvPr/>
        </p:nvSpPr>
        <p:spPr bwMode="auto">
          <a:xfrm>
            <a:off x="588263" y="1698171"/>
            <a:ext cx="6971866" cy="3804558"/>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2" name="Title 1">
            <a:extLst>
              <a:ext uri="{FF2B5EF4-FFF2-40B4-BE49-F238E27FC236}">
                <a16:creationId xmlns:a16="http://schemas.microsoft.com/office/drawing/2014/main" id="{4591ABA1-DB80-4003-9D56-1E263C0B339C}"/>
              </a:ext>
            </a:extLst>
          </p:cNvPr>
          <p:cNvSpPr>
            <a:spLocks noGrp="1"/>
          </p:cNvSpPr>
          <p:nvPr>
            <p:ph type="title"/>
          </p:nvPr>
        </p:nvSpPr>
        <p:spPr>
          <a:xfrm>
            <a:off x="588263" y="457200"/>
            <a:ext cx="11018520" cy="1107996"/>
          </a:xfrm>
        </p:spPr>
        <p:txBody>
          <a:bodyPr>
            <a:normAutofit fontScale="90000"/>
          </a:bodyPr>
          <a:lstStyle/>
          <a:p>
            <a:r>
              <a:rPr lang="en-US" dirty="0">
                <a:solidFill>
                  <a:schemeClr val="tx1"/>
                </a:solidFill>
              </a:rPr>
              <a:t>Use </a:t>
            </a:r>
            <a:r>
              <a:rPr lang="en-US" dirty="0">
                <a:solidFill>
                  <a:schemeClr val="accent1"/>
                </a:solidFill>
              </a:rPr>
              <a:t>Management Groups </a:t>
            </a:r>
            <a:r>
              <a:rPr lang="en-US" dirty="0"/>
              <a:t>to organize subscriptions</a:t>
            </a:r>
            <a:br>
              <a:rPr lang="en-US" dirty="0"/>
            </a:br>
            <a:endParaRPr lang="en-US" dirty="0"/>
          </a:p>
        </p:txBody>
      </p:sp>
      <p:sp>
        <p:nvSpPr>
          <p:cNvPr id="4" name="Text Placeholder 3">
            <a:extLst>
              <a:ext uri="{FF2B5EF4-FFF2-40B4-BE49-F238E27FC236}">
                <a16:creationId xmlns:a16="http://schemas.microsoft.com/office/drawing/2014/main" id="{0993CD6B-7F4B-4A4E-B625-DDAA51AC0D3D}"/>
              </a:ext>
            </a:extLst>
          </p:cNvPr>
          <p:cNvSpPr txBox="1">
            <a:spLocks/>
          </p:cNvSpPr>
          <p:nvPr/>
        </p:nvSpPr>
        <p:spPr>
          <a:xfrm>
            <a:off x="8116171" y="1860083"/>
            <a:ext cx="3428565" cy="37087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1800" dirty="0">
                <a:solidFill>
                  <a:schemeClr val="tx1"/>
                </a:solidFill>
                <a:latin typeface="+mn-lt"/>
              </a:rPr>
              <a:t>Create a custom management hierarchy to fit your organization </a:t>
            </a:r>
          </a:p>
          <a:p>
            <a:pPr marL="0" lvl="0" indent="0">
              <a:spcAft>
                <a:spcPts val="600"/>
              </a:spcAft>
              <a:buNone/>
              <a:defRPr/>
            </a:pPr>
            <a:endParaRPr lang="en-US" sz="1800" dirty="0">
              <a:solidFill>
                <a:schemeClr val="tx1"/>
              </a:solidFill>
              <a:latin typeface="+mn-lt"/>
            </a:endParaRPr>
          </a:p>
          <a:p>
            <a:pPr marL="0" lvl="0" indent="0">
              <a:spcAft>
                <a:spcPts val="600"/>
              </a:spcAft>
              <a:buNone/>
              <a:defRPr/>
            </a:pPr>
            <a:r>
              <a:rPr lang="en-US" sz="1800" dirty="0">
                <a:solidFill>
                  <a:schemeClr val="tx1"/>
                </a:solidFill>
                <a:latin typeface="+mn-lt"/>
              </a:rPr>
              <a:t>Enables RBAC, policies for tagging, cost analysis and budgets at any scope</a:t>
            </a:r>
          </a:p>
          <a:p>
            <a:pPr marL="0" lvl="0" indent="0">
              <a:spcAft>
                <a:spcPts val="600"/>
              </a:spcAft>
              <a:buNone/>
              <a:defRPr/>
            </a:pPr>
            <a:endParaRPr lang="en-US" sz="1800" dirty="0">
              <a:solidFill>
                <a:schemeClr val="tx1"/>
              </a:solidFill>
              <a:latin typeface="+mn-lt"/>
            </a:endParaRPr>
          </a:p>
          <a:p>
            <a:pPr marL="0" lvl="0" indent="0">
              <a:spcAft>
                <a:spcPts val="600"/>
              </a:spcAft>
              <a:buNone/>
              <a:defRPr/>
            </a:pPr>
            <a:r>
              <a:rPr lang="en-US" sz="1800" dirty="0">
                <a:solidFill>
                  <a:schemeClr val="tx1"/>
                </a:solidFill>
                <a:latin typeface="+mn-lt"/>
              </a:rPr>
              <a:t>Shared with Policy, Security Center, Privileged Identity Management services</a:t>
            </a:r>
          </a:p>
          <a:p>
            <a:pPr marL="0" lvl="0" indent="0">
              <a:spcAft>
                <a:spcPts val="600"/>
              </a:spcAft>
              <a:buNone/>
              <a:defRPr/>
            </a:pPr>
            <a:endParaRPr lang="en-US" sz="1800" dirty="0">
              <a:gradFill>
                <a:gsLst>
                  <a:gs pos="1250">
                    <a:srgbClr val="1A1A1A"/>
                  </a:gs>
                  <a:gs pos="100000">
                    <a:srgbClr val="1A1A1A"/>
                  </a:gs>
                </a:gsLst>
                <a:lin ang="5400000" scaled="0"/>
              </a:gradFill>
              <a:latin typeface="+mn-lt"/>
            </a:endParaRPr>
          </a:p>
        </p:txBody>
      </p:sp>
      <p:pic>
        <p:nvPicPr>
          <p:cNvPr id="6" name="Picture 5" descr="A screenshot of a cell phone&#10;&#10;Description generated with high confidence">
            <a:extLst>
              <a:ext uri="{FF2B5EF4-FFF2-40B4-BE49-F238E27FC236}">
                <a16:creationId xmlns:a16="http://schemas.microsoft.com/office/drawing/2014/main" id="{1A90C1A1-A5E9-4CC3-8725-19B610FB3774}"/>
              </a:ext>
            </a:extLst>
          </p:cNvPr>
          <p:cNvPicPr>
            <a:picLocks noChangeAspect="1"/>
          </p:cNvPicPr>
          <p:nvPr/>
        </p:nvPicPr>
        <p:blipFill rotWithShape="1">
          <a:blip r:embed="rId2"/>
          <a:srcRect l="3443" t="4636" r="3740" b="5912"/>
          <a:stretch/>
        </p:blipFill>
        <p:spPr>
          <a:xfrm>
            <a:off x="690176" y="1860083"/>
            <a:ext cx="6768039" cy="3493182"/>
          </a:xfrm>
          <a:prstGeom prst="rect">
            <a:avLst/>
          </a:prstGeom>
        </p:spPr>
      </p:pic>
      <p:grpSp>
        <p:nvGrpSpPr>
          <p:cNvPr id="18" name="Group 17">
            <a:extLst>
              <a:ext uri="{FF2B5EF4-FFF2-40B4-BE49-F238E27FC236}">
                <a16:creationId xmlns:a16="http://schemas.microsoft.com/office/drawing/2014/main" id="{F50B49C8-9E44-401A-BE68-8134564D92AC}"/>
              </a:ext>
            </a:extLst>
          </p:cNvPr>
          <p:cNvGrpSpPr/>
          <p:nvPr/>
        </p:nvGrpSpPr>
        <p:grpSpPr>
          <a:xfrm>
            <a:off x="10743651" y="239977"/>
            <a:ext cx="1066058" cy="1073257"/>
            <a:chOff x="5730679" y="1517302"/>
            <a:chExt cx="4496036" cy="4526396"/>
          </a:xfrm>
        </p:grpSpPr>
        <p:sp>
          <p:nvSpPr>
            <p:cNvPr id="19" name="Freeform: Shape 18">
              <a:extLst>
                <a:ext uri="{FF2B5EF4-FFF2-40B4-BE49-F238E27FC236}">
                  <a16:creationId xmlns:a16="http://schemas.microsoft.com/office/drawing/2014/main" id="{53862576-CFE6-4C1A-ADB1-BC3C83EB9E2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20" name="Freeform: Shape 19">
              <a:extLst>
                <a:ext uri="{FF2B5EF4-FFF2-40B4-BE49-F238E27FC236}">
                  <a16:creationId xmlns:a16="http://schemas.microsoft.com/office/drawing/2014/main" id="{7AD1D753-88E8-4F8A-B116-4405046AC94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21" name="Graphic 20">
              <a:extLst>
                <a:ext uri="{FF2B5EF4-FFF2-40B4-BE49-F238E27FC236}">
                  <a16:creationId xmlns:a16="http://schemas.microsoft.com/office/drawing/2014/main" id="{CE680F1F-3BAD-4C1E-ABEC-4DBEF409E6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7522" y="2989088"/>
              <a:ext cx="1644814" cy="1608699"/>
            </a:xfrm>
            <a:prstGeom prst="rect">
              <a:avLst/>
            </a:prstGeom>
          </p:spPr>
        </p:pic>
        <p:grpSp>
          <p:nvGrpSpPr>
            <p:cNvPr id="22" name="Group 21">
              <a:extLst>
                <a:ext uri="{FF2B5EF4-FFF2-40B4-BE49-F238E27FC236}">
                  <a16:creationId xmlns:a16="http://schemas.microsoft.com/office/drawing/2014/main" id="{844C97B5-0B42-4594-B2C0-5602C9B2A668}"/>
                </a:ext>
              </a:extLst>
            </p:cNvPr>
            <p:cNvGrpSpPr/>
            <p:nvPr/>
          </p:nvGrpSpPr>
          <p:grpSpPr>
            <a:xfrm>
              <a:off x="5997430" y="4075238"/>
              <a:ext cx="739809" cy="1002137"/>
              <a:chOff x="5754733" y="4078706"/>
              <a:chExt cx="754644" cy="1022232"/>
            </a:xfrm>
          </p:grpSpPr>
          <p:sp>
            <p:nvSpPr>
              <p:cNvPr id="26" name="Arrow: Right 25">
                <a:extLst>
                  <a:ext uri="{FF2B5EF4-FFF2-40B4-BE49-F238E27FC236}">
                    <a16:creationId xmlns:a16="http://schemas.microsoft.com/office/drawing/2014/main" id="{CE9F184C-118B-4DE4-BB05-0BA0F66954A8}"/>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7" name="Rectangle 26">
                <a:extLst>
                  <a:ext uri="{FF2B5EF4-FFF2-40B4-BE49-F238E27FC236}">
                    <a16:creationId xmlns:a16="http://schemas.microsoft.com/office/drawing/2014/main" id="{46440CAD-E756-443D-95CA-EDD079AC0995}"/>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248E772C-FA56-48FD-8DDD-853C598E931E}"/>
                </a:ext>
              </a:extLst>
            </p:cNvPr>
            <p:cNvGrpSpPr/>
            <p:nvPr/>
          </p:nvGrpSpPr>
          <p:grpSpPr>
            <a:xfrm>
              <a:off x="9092435" y="4283285"/>
              <a:ext cx="703162" cy="967390"/>
              <a:chOff x="8911800" y="4290925"/>
              <a:chExt cx="717262" cy="986788"/>
            </a:xfrm>
          </p:grpSpPr>
          <p:sp>
            <p:nvSpPr>
              <p:cNvPr id="24" name="Arrow: Right 23">
                <a:extLst>
                  <a:ext uri="{FF2B5EF4-FFF2-40B4-BE49-F238E27FC236}">
                    <a16:creationId xmlns:a16="http://schemas.microsoft.com/office/drawing/2014/main" id="{2AA71D34-5599-417C-B52B-82D44082FC3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25" name="Rectangle 24">
                <a:extLst>
                  <a:ext uri="{FF2B5EF4-FFF2-40B4-BE49-F238E27FC236}">
                    <a16:creationId xmlns:a16="http://schemas.microsoft.com/office/drawing/2014/main" id="{EDAED731-924C-4EA5-94E8-3651C2D4DB0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247676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left)">
                                      <p:cBhvr>
                                        <p:cTn id="1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A45B2-48BF-495F-A01F-5B15DD03F064}"/>
              </a:ext>
            </a:extLst>
          </p:cNvPr>
          <p:cNvSpPr>
            <a:spLocks noGrp="1"/>
          </p:cNvSpPr>
          <p:nvPr>
            <p:ph type="title"/>
          </p:nvPr>
        </p:nvSpPr>
        <p:spPr>
          <a:xfrm>
            <a:off x="646885" y="453141"/>
            <a:ext cx="9403389" cy="1400331"/>
          </a:xfrm>
        </p:spPr>
        <p:txBody>
          <a:bodyPr>
            <a:normAutofit/>
          </a:bodyPr>
          <a:lstStyle/>
          <a:p>
            <a:r>
              <a:rPr lang="en-US" dirty="0"/>
              <a:t>Management Group Limits</a:t>
            </a:r>
          </a:p>
        </p:txBody>
      </p:sp>
      <p:graphicFrame>
        <p:nvGraphicFramePr>
          <p:cNvPr id="5" name="Content Placeholder 2">
            <a:extLst>
              <a:ext uri="{FF2B5EF4-FFF2-40B4-BE49-F238E27FC236}">
                <a16:creationId xmlns:a16="http://schemas.microsoft.com/office/drawing/2014/main" id="{6B3B2C46-2BF4-435B-86F0-D5D2ED6C35FC}"/>
              </a:ext>
            </a:extLst>
          </p:cNvPr>
          <p:cNvGraphicFramePr>
            <a:graphicFrameLocks noGrp="1"/>
          </p:cNvGraphicFramePr>
          <p:nvPr>
            <p:ph idx="1"/>
          </p:nvPr>
        </p:nvGraphicFramePr>
        <p:xfrm>
          <a:off x="646884" y="2237532"/>
          <a:ext cx="9403018" cy="4046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52012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1D0EC-AD21-4A67-890B-A5689416CF46}"/>
              </a:ext>
            </a:extLst>
          </p:cNvPr>
          <p:cNvSpPr>
            <a:spLocks noGrp="1"/>
          </p:cNvSpPr>
          <p:nvPr>
            <p:ph type="title"/>
          </p:nvPr>
        </p:nvSpPr>
        <p:spPr>
          <a:xfrm>
            <a:off x="649703" y="629665"/>
            <a:ext cx="9250841" cy="1016510"/>
          </a:xfrm>
        </p:spPr>
        <p:txBody>
          <a:bodyPr>
            <a:normAutofit fontScale="90000"/>
          </a:bodyPr>
          <a:lstStyle/>
          <a:p>
            <a:pPr>
              <a:lnSpc>
                <a:spcPct val="90000"/>
              </a:lnSpc>
            </a:pPr>
            <a:r>
              <a:rPr lang="en-US" sz="3600" dirty="0"/>
              <a:t>Root Management Group Idiosyncrasies</a:t>
            </a:r>
          </a:p>
        </p:txBody>
      </p:sp>
      <p:graphicFrame>
        <p:nvGraphicFramePr>
          <p:cNvPr id="5" name="Content Placeholder 2">
            <a:extLst>
              <a:ext uri="{FF2B5EF4-FFF2-40B4-BE49-F238E27FC236}">
                <a16:creationId xmlns:a16="http://schemas.microsoft.com/office/drawing/2014/main" id="{33B41416-1419-422F-8F24-BEAFC221DC63}"/>
              </a:ext>
            </a:extLst>
          </p:cNvPr>
          <p:cNvGraphicFramePr>
            <a:graphicFrameLocks noGrp="1"/>
          </p:cNvGraphicFramePr>
          <p:nvPr>
            <p:ph idx="1"/>
            <p:extLst>
              <p:ext uri="{D42A27DB-BD31-4B8C-83A1-F6EECF244321}">
                <p14:modId xmlns:p14="http://schemas.microsoft.com/office/powerpoint/2010/main" val="1849652879"/>
              </p:ext>
            </p:extLst>
          </p:nvPr>
        </p:nvGraphicFramePr>
        <p:xfrm>
          <a:off x="649703" y="1646175"/>
          <a:ext cx="10893825" cy="45679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7681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E73F3586-7F3E-407B-BD80-4C19B16107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4716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337674"/>
            <a:ext cx="8511829" cy="1369565"/>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Management Groups - </a:t>
            </a:r>
          </a:p>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
        <p:nvSpPr>
          <p:cNvPr id="6" name="TextBox 5">
            <a:extLst>
              <a:ext uri="{FF2B5EF4-FFF2-40B4-BE49-F238E27FC236}">
                <a16:creationId xmlns:a16="http://schemas.microsoft.com/office/drawing/2014/main" id="{E82AF2CA-3E44-4D97-8EB5-C7709F657D3D}"/>
              </a:ext>
            </a:extLst>
          </p:cNvPr>
          <p:cNvSpPr txBox="1"/>
          <p:nvPr/>
        </p:nvSpPr>
        <p:spPr>
          <a:xfrm>
            <a:off x="458000" y="2079171"/>
            <a:ext cx="7662743" cy="646331"/>
          </a:xfrm>
          <a:prstGeom prst="rect">
            <a:avLst/>
          </a:prstGeom>
          <a:noFill/>
        </p:spPr>
        <p:txBody>
          <a:bodyPr wrap="square" rtlCol="0">
            <a:spAutoFit/>
          </a:bodyPr>
          <a:lstStyle/>
          <a:p>
            <a:r>
              <a:rPr lang="en-US" dirty="0"/>
              <a:t>Create the following hierarchy and place your subscription Central IT MG.</a:t>
            </a:r>
          </a:p>
          <a:p>
            <a:endParaRPr lang="en-US" dirty="0"/>
          </a:p>
        </p:txBody>
      </p:sp>
      <p:pic>
        <p:nvPicPr>
          <p:cNvPr id="7" name="Picture 6" descr="A close up of a logo&#10;&#10;Description generated with high confidence">
            <a:extLst>
              <a:ext uri="{FF2B5EF4-FFF2-40B4-BE49-F238E27FC236}">
                <a16:creationId xmlns:a16="http://schemas.microsoft.com/office/drawing/2014/main" id="{1870DC5E-8887-4CAE-98D3-68630D3ADB8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5278" y="2689334"/>
            <a:ext cx="1017607" cy="1017607"/>
          </a:xfrm>
          <a:prstGeom prst="rect">
            <a:avLst/>
          </a:prstGeom>
        </p:spPr>
      </p:pic>
      <p:pic>
        <p:nvPicPr>
          <p:cNvPr id="4098" name="Picture 2" descr="See the source image">
            <a:extLst>
              <a:ext uri="{FF2B5EF4-FFF2-40B4-BE49-F238E27FC236}">
                <a16:creationId xmlns:a16="http://schemas.microsoft.com/office/drawing/2014/main" id="{34789D0A-5629-4DD9-9AD1-BBAE1B33A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380" y="5317935"/>
            <a:ext cx="848757" cy="8487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logo&#10;&#10;Description generated with high confidence">
            <a:extLst>
              <a:ext uri="{FF2B5EF4-FFF2-40B4-BE49-F238E27FC236}">
                <a16:creationId xmlns:a16="http://schemas.microsoft.com/office/drawing/2014/main" id="{35D9F965-A7A8-447F-8800-6FB4FFD3F73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97546" y="3839293"/>
            <a:ext cx="1017607" cy="1017607"/>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52E07F12-E92A-4719-B8B9-AF1DFB584BC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48956" y="3839294"/>
            <a:ext cx="1017607" cy="1017607"/>
          </a:xfrm>
          <a:prstGeom prst="rect">
            <a:avLst/>
          </a:prstGeom>
        </p:spPr>
      </p:pic>
      <p:sp>
        <p:nvSpPr>
          <p:cNvPr id="10" name="TextBox 9">
            <a:extLst>
              <a:ext uri="{FF2B5EF4-FFF2-40B4-BE49-F238E27FC236}">
                <a16:creationId xmlns:a16="http://schemas.microsoft.com/office/drawing/2014/main" id="{7DD2C812-4B7C-4DDF-9DE6-1D35A11B780C}"/>
              </a:ext>
            </a:extLst>
          </p:cNvPr>
          <p:cNvSpPr txBox="1"/>
          <p:nvPr/>
        </p:nvSpPr>
        <p:spPr>
          <a:xfrm>
            <a:off x="3537857" y="3654627"/>
            <a:ext cx="1099457" cy="369332"/>
          </a:xfrm>
          <a:prstGeom prst="rect">
            <a:avLst/>
          </a:prstGeom>
          <a:noFill/>
        </p:spPr>
        <p:txBody>
          <a:bodyPr wrap="square" rtlCol="0">
            <a:spAutoFit/>
          </a:bodyPr>
          <a:lstStyle/>
          <a:p>
            <a:pPr algn="ctr"/>
            <a:r>
              <a:rPr lang="en-US" dirty="0"/>
              <a:t>Contoso</a:t>
            </a:r>
          </a:p>
        </p:txBody>
      </p:sp>
      <p:sp>
        <p:nvSpPr>
          <p:cNvPr id="13" name="TextBox 12">
            <a:extLst>
              <a:ext uri="{FF2B5EF4-FFF2-40B4-BE49-F238E27FC236}">
                <a16:creationId xmlns:a16="http://schemas.microsoft.com/office/drawing/2014/main" id="{E7D8A650-6E27-4B79-B485-4DF0F6F85121}"/>
              </a:ext>
            </a:extLst>
          </p:cNvPr>
          <p:cNvSpPr txBox="1"/>
          <p:nvPr/>
        </p:nvSpPr>
        <p:spPr>
          <a:xfrm>
            <a:off x="1948956" y="4996543"/>
            <a:ext cx="1017607" cy="369332"/>
          </a:xfrm>
          <a:prstGeom prst="rect">
            <a:avLst/>
          </a:prstGeom>
          <a:noFill/>
        </p:spPr>
        <p:txBody>
          <a:bodyPr wrap="square" rtlCol="0">
            <a:spAutoFit/>
          </a:bodyPr>
          <a:lstStyle/>
          <a:p>
            <a:pPr algn="ctr"/>
            <a:r>
              <a:rPr lang="en-US" dirty="0"/>
              <a:t>Biz Apps</a:t>
            </a:r>
          </a:p>
        </p:txBody>
      </p:sp>
      <p:sp>
        <p:nvSpPr>
          <p:cNvPr id="14" name="TextBox 13">
            <a:extLst>
              <a:ext uri="{FF2B5EF4-FFF2-40B4-BE49-F238E27FC236}">
                <a16:creationId xmlns:a16="http://schemas.microsoft.com/office/drawing/2014/main" id="{F2E7BCBC-7A8F-4C1F-B7A6-2059A9D4BAAC}"/>
              </a:ext>
            </a:extLst>
          </p:cNvPr>
          <p:cNvSpPr txBox="1"/>
          <p:nvPr/>
        </p:nvSpPr>
        <p:spPr>
          <a:xfrm>
            <a:off x="4992822" y="4856900"/>
            <a:ext cx="1227054" cy="369332"/>
          </a:xfrm>
          <a:prstGeom prst="rect">
            <a:avLst/>
          </a:prstGeom>
          <a:noFill/>
        </p:spPr>
        <p:txBody>
          <a:bodyPr wrap="square" rtlCol="0">
            <a:spAutoFit/>
          </a:bodyPr>
          <a:lstStyle/>
          <a:p>
            <a:pPr algn="ctr"/>
            <a:r>
              <a:rPr lang="en-US" dirty="0"/>
              <a:t>Central IT</a:t>
            </a:r>
          </a:p>
        </p:txBody>
      </p:sp>
      <p:cxnSp>
        <p:nvCxnSpPr>
          <p:cNvPr id="16" name="Straight Connector 15">
            <a:extLst>
              <a:ext uri="{FF2B5EF4-FFF2-40B4-BE49-F238E27FC236}">
                <a16:creationId xmlns:a16="http://schemas.microsoft.com/office/drawing/2014/main" id="{E523203C-E5DA-4125-AF8D-E24BD1FED9F0}"/>
              </a:ext>
            </a:extLst>
          </p:cNvPr>
          <p:cNvCxnSpPr>
            <a:stCxn id="7" idx="1"/>
            <a:endCxn id="12" idx="0"/>
          </p:cNvCxnSpPr>
          <p:nvPr/>
        </p:nvCxnSpPr>
        <p:spPr>
          <a:xfrm flipH="1">
            <a:off x="2457760" y="3198138"/>
            <a:ext cx="1107518" cy="6411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A87061-E6BC-48A1-8FC4-0497233A2BFA}"/>
              </a:ext>
            </a:extLst>
          </p:cNvPr>
          <p:cNvCxnSpPr>
            <a:stCxn id="7" idx="3"/>
            <a:endCxn id="11" idx="0"/>
          </p:cNvCxnSpPr>
          <p:nvPr/>
        </p:nvCxnSpPr>
        <p:spPr>
          <a:xfrm>
            <a:off x="4582885" y="3198138"/>
            <a:ext cx="1023465" cy="641155"/>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4581DD-BE02-474D-AC51-963ADF4C5F38}"/>
              </a:ext>
            </a:extLst>
          </p:cNvPr>
          <p:cNvSpPr txBox="1"/>
          <p:nvPr/>
        </p:nvSpPr>
        <p:spPr>
          <a:xfrm>
            <a:off x="5464565" y="5614022"/>
            <a:ext cx="1378904" cy="369332"/>
          </a:xfrm>
          <a:prstGeom prst="rect">
            <a:avLst/>
          </a:prstGeom>
          <a:noFill/>
        </p:spPr>
        <p:txBody>
          <a:bodyPr wrap="none" rtlCol="0">
            <a:spAutoFit/>
          </a:bodyPr>
          <a:lstStyle/>
          <a:p>
            <a:r>
              <a:rPr lang="en-US" dirty="0"/>
              <a:t>Subscription</a:t>
            </a:r>
          </a:p>
        </p:txBody>
      </p:sp>
    </p:spTree>
    <p:extLst>
      <p:ext uri="{BB962C8B-B14F-4D97-AF65-F5344CB8AC3E}">
        <p14:creationId xmlns:p14="http://schemas.microsoft.com/office/powerpoint/2010/main" val="2490428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3095894649"/>
              </p:ext>
            </p:extLst>
          </p:nvPr>
        </p:nvGraphicFramePr>
        <p:xfrm>
          <a:off x="609600" y="598634"/>
          <a:ext cx="6400800" cy="5425148"/>
        </p:xfrm>
        <a:graphic>
          <a:graphicData uri="http://schemas.openxmlformats.org/drawingml/2006/table">
            <a:tbl>
              <a:tblPr firstRow="1" bandRow="1">
                <a:tableStyleId>{21E4AEA4-8DFA-4A89-87EB-49C32662AFE0}</a:tableStyleId>
              </a:tblPr>
              <a:tblGrid>
                <a:gridCol w="4430486">
                  <a:extLst>
                    <a:ext uri="{9D8B030D-6E8A-4147-A177-3AD203B41FA5}">
                      <a16:colId xmlns:a16="http://schemas.microsoft.com/office/drawing/2014/main" val="4018181522"/>
                    </a:ext>
                  </a:extLst>
                </a:gridCol>
                <a:gridCol w="1970314">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strike="sngStrike" dirty="0"/>
                        <a:t>Logistics</a:t>
                      </a:r>
                    </a:p>
                  </a:txBody>
                  <a:tcPr marL="91898" marR="91898" marT="45949" marB="45949"/>
                </a:tc>
                <a:tc>
                  <a:txBody>
                    <a:bodyPr/>
                    <a:lstStyle/>
                    <a:p>
                      <a:r>
                        <a:rPr lang="en-US" sz="2000" strike="sngStrike"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strike="sngStrike" dirty="0"/>
                        <a:t>Overview</a:t>
                      </a:r>
                    </a:p>
                  </a:txBody>
                  <a:tcPr marL="91898" marR="91898" marT="45949" marB="45949"/>
                </a:tc>
                <a:tc>
                  <a:txBody>
                    <a:bodyPr/>
                    <a:lstStyle/>
                    <a:p>
                      <a:r>
                        <a:rPr lang="en-US" sz="2000" strike="sngStrike" dirty="0"/>
                        <a:t>9:45am</a:t>
                      </a:r>
                    </a:p>
                  </a:txBody>
                  <a:tcPr marL="91898" marR="91898" marT="45949" marB="45949"/>
                </a:tc>
                <a:extLst>
                  <a:ext uri="{0D108BD9-81ED-4DB2-BD59-A6C34878D82A}">
                    <a16:rowId xmlns:a16="http://schemas.microsoft.com/office/drawing/2014/main" val="1615664802"/>
                  </a:ext>
                </a:extLst>
              </a:tr>
              <a:tr h="664772">
                <a:tc>
                  <a:txBody>
                    <a:bodyPr/>
                    <a:lstStyle/>
                    <a:p>
                      <a:r>
                        <a:rPr lang="en-US" sz="2000" strike="sngStrike" dirty="0"/>
                        <a:t>Enrollment Setup, Management Groups</a:t>
                      </a:r>
                    </a:p>
                  </a:txBody>
                  <a:tcPr marL="91898" marR="91898" marT="45949" marB="45949"/>
                </a:tc>
                <a:tc>
                  <a:txBody>
                    <a:bodyPr/>
                    <a:lstStyle/>
                    <a:p>
                      <a:r>
                        <a:rPr lang="en-US" sz="2000" strike="sngStrike" dirty="0"/>
                        <a:t>10:00 – 10:30am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strike="sngStrike" dirty="0"/>
                        <a:t>Challenge </a:t>
                      </a:r>
                    </a:p>
                  </a:txBody>
                  <a:tcPr marL="91898" marR="91898" marT="45949" marB="45949"/>
                </a:tc>
                <a:tc>
                  <a:txBody>
                    <a:bodyPr/>
                    <a:lstStyle/>
                    <a:p>
                      <a:r>
                        <a:rPr lang="en-US" sz="2000" strike="sngStrike" dirty="0"/>
                        <a:t>10:30 – 11:00am</a:t>
                      </a:r>
                    </a:p>
                  </a:txBody>
                  <a:tcPr marL="91898" marR="91898" marT="45949" marB="45949"/>
                </a:tc>
                <a:extLst>
                  <a:ext uri="{0D108BD9-81ED-4DB2-BD59-A6C34878D82A}">
                    <a16:rowId xmlns:a16="http://schemas.microsoft.com/office/drawing/2014/main" val="2312324020"/>
                  </a:ext>
                </a:extLst>
              </a:tr>
              <a:tr h="394552">
                <a:tc>
                  <a:txBody>
                    <a:bodyPr/>
                    <a:lstStyle/>
                    <a:p>
                      <a:r>
                        <a:rPr lang="en-US" sz="2000" dirty="0"/>
                        <a:t>Azure Policy and RBAC</a:t>
                      </a:r>
                    </a:p>
                  </a:txBody>
                  <a:tcPr marL="91898" marR="91898" marT="45949" marB="45949"/>
                </a:tc>
                <a:tc>
                  <a:txBody>
                    <a:bodyPr/>
                    <a:lstStyle/>
                    <a:p>
                      <a:r>
                        <a:rPr lang="en-US" sz="2000" dirty="0"/>
                        <a:t>11:00 – 11:30pm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dirty="0"/>
                        <a:t>Challenge</a:t>
                      </a:r>
                    </a:p>
                  </a:txBody>
                  <a:tcPr marL="91898" marR="91898" marT="45949" marB="45949"/>
                </a:tc>
                <a:tc>
                  <a:txBody>
                    <a:bodyPr/>
                    <a:lstStyle/>
                    <a:p>
                      <a:r>
                        <a:rPr lang="en-US" sz="2000" dirty="0"/>
                        <a:t>11:30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dirty="0"/>
                        <a:t>Lunch</a:t>
                      </a:r>
                    </a:p>
                  </a:txBody>
                  <a:tcPr marL="91898" marR="91898" marT="45949" marB="45949"/>
                </a:tc>
                <a:tc>
                  <a:txBody>
                    <a:bodyPr/>
                    <a:lstStyle/>
                    <a:p>
                      <a:r>
                        <a:rPr lang="en-US" sz="2000"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dirty="0"/>
                        <a:t>Blueprints</a:t>
                      </a:r>
                    </a:p>
                  </a:txBody>
                  <a:tcPr marL="91898" marR="91898" marT="45949" marB="45949"/>
                </a:tc>
                <a:tc>
                  <a:txBody>
                    <a:bodyPr/>
                    <a:lstStyle/>
                    <a:p>
                      <a:r>
                        <a:rPr lang="en-US" sz="2000"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dirty="0"/>
                        <a:t>Challenge</a:t>
                      </a:r>
                    </a:p>
                  </a:txBody>
                  <a:tcPr marL="91898" marR="91898" marT="45949" marB="45949"/>
                </a:tc>
                <a:tc>
                  <a:txBody>
                    <a:bodyPr/>
                    <a:lstStyle/>
                    <a:p>
                      <a:r>
                        <a:rPr lang="en-US" sz="2000"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16139065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445316"/>
            <a:ext cx="8799471" cy="928289"/>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Enrollment</a:t>
              </a:r>
            </a:p>
            <a:p>
              <a:pPr algn="l" defTabSz="914192">
                <a:defRPr/>
              </a:pPr>
              <a:r>
                <a:rPr lang="en-US" b="0" dirty="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a:cxnSpLocks/>
            </p:cNvCxnSpPr>
            <p:nvPr/>
          </p:nvCxnSpPr>
          <p:spPr>
            <a:xfrm>
              <a:off x="9302765" y="4059258"/>
              <a:ext cx="2086215" cy="22517"/>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accent4"/>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solidFill>
                    <a:schemeClr val="accent4"/>
                  </a:solidFill>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dirty="0">
                <a:solidFill>
                  <a:schemeClr val="accent4"/>
                </a:solidFill>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180946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D58588-3E0F-47C3-8163-554F2E7EA632}"/>
              </a:ext>
            </a:extLst>
          </p:cNvPr>
          <p:cNvSpPr>
            <a:spLocks noGrp="1"/>
          </p:cNvSpPr>
          <p:nvPr>
            <p:ph type="title"/>
          </p:nvPr>
        </p:nvSpPr>
        <p:spPr>
          <a:xfrm>
            <a:off x="0" y="160020"/>
            <a:ext cx="9784080" cy="1027943"/>
          </a:xfrm>
        </p:spPr>
        <p:txBody>
          <a:bodyPr/>
          <a:lstStyle/>
          <a:p>
            <a:r>
              <a:rPr lang="en-US" sz="3600" dirty="0">
                <a:solidFill>
                  <a:schemeClr val="tx1"/>
                </a:solidFill>
                <a:latin typeface="Segoe UI Light" panose="020B0502040204020203" pitchFamily="34" charset="0"/>
                <a:cs typeface="Segoe UI Light" panose="020B0502040204020203" pitchFamily="34" charset="0"/>
              </a:rPr>
              <a:t>Azure Role-Based Access Control (RBAC)</a:t>
            </a:r>
          </a:p>
        </p:txBody>
      </p:sp>
      <p:sp>
        <p:nvSpPr>
          <p:cNvPr id="6" name="Text Placeholder 5">
            <a:extLst>
              <a:ext uri="{FF2B5EF4-FFF2-40B4-BE49-F238E27FC236}">
                <a16:creationId xmlns:a16="http://schemas.microsoft.com/office/drawing/2014/main" id="{D716AEBB-0677-4E78-BD4B-34A9612BE63E}"/>
              </a:ext>
            </a:extLst>
          </p:cNvPr>
          <p:cNvSpPr>
            <a:spLocks noGrp="1"/>
          </p:cNvSpPr>
          <p:nvPr>
            <p:ph type="body" sz="quarter" idx="10"/>
          </p:nvPr>
        </p:nvSpPr>
        <p:spPr>
          <a:xfrm>
            <a:off x="269241" y="1883229"/>
            <a:ext cx="5378548" cy="4435060"/>
          </a:xfrm>
        </p:spPr>
        <p:txBody>
          <a:bodyPr/>
          <a:lstStyle/>
          <a:p>
            <a:pPr marL="0" indent="0">
              <a:buNone/>
            </a:pPr>
            <a:r>
              <a:rPr lang="en-US" sz="2400" dirty="0"/>
              <a:t>Fine-grained access control to Azure “control plane”</a:t>
            </a:r>
          </a:p>
          <a:p>
            <a:pPr marL="0" indent="0">
              <a:buNone/>
            </a:pPr>
            <a:r>
              <a:rPr lang="en-US" sz="2400" dirty="0"/>
              <a:t>Grant access by assigning </a:t>
            </a:r>
            <a:r>
              <a:rPr lang="en-US" sz="2400" u="sng" dirty="0"/>
              <a:t>Security Principal</a:t>
            </a:r>
            <a:r>
              <a:rPr lang="en-US" sz="2400" dirty="0"/>
              <a:t> a </a:t>
            </a:r>
            <a:r>
              <a:rPr lang="en-US" sz="2400" u="sng" dirty="0"/>
              <a:t>Role</a:t>
            </a:r>
            <a:r>
              <a:rPr lang="en-US" sz="2400" dirty="0"/>
              <a:t> at a </a:t>
            </a:r>
            <a:r>
              <a:rPr lang="en-US" sz="2400" u="sng" dirty="0"/>
              <a:t>Scope</a:t>
            </a:r>
          </a:p>
          <a:p>
            <a:pPr lvl="1"/>
            <a:r>
              <a:rPr lang="en-US" sz="1800" dirty="0"/>
              <a:t>Security Principal:  User, group, or service principal</a:t>
            </a:r>
          </a:p>
          <a:p>
            <a:pPr lvl="1"/>
            <a:r>
              <a:rPr lang="en-US" sz="1800" dirty="0"/>
              <a:t>Role:  Built-in or custom role</a:t>
            </a:r>
          </a:p>
          <a:p>
            <a:pPr lvl="1"/>
            <a:r>
              <a:rPr lang="en-US" sz="1800" dirty="0"/>
              <a:t>Scope:  MG, Subscription, resource group, or resource</a:t>
            </a:r>
          </a:p>
          <a:p>
            <a:pPr marL="0" indent="0">
              <a:buNone/>
            </a:pPr>
            <a:r>
              <a:rPr lang="en-US" sz="2400" dirty="0"/>
              <a:t>Assignments are inherited down the resource hierarchy</a:t>
            </a:r>
          </a:p>
          <a:p>
            <a:pPr marL="0" indent="0">
              <a:buNone/>
            </a:pPr>
            <a:r>
              <a:rPr lang="en-US" sz="2400" dirty="0">
                <a:hlinkClick r:id="rId3"/>
              </a:rPr>
              <a:t>https://aka.ms/azureiam</a:t>
            </a:r>
            <a:r>
              <a:rPr lang="en-US" sz="2400" dirty="0"/>
              <a:t> </a:t>
            </a:r>
          </a:p>
        </p:txBody>
      </p:sp>
      <p:pic>
        <p:nvPicPr>
          <p:cNvPr id="9" name="Picture 8">
            <a:extLst>
              <a:ext uri="{FF2B5EF4-FFF2-40B4-BE49-F238E27FC236}">
                <a16:creationId xmlns:a16="http://schemas.microsoft.com/office/drawing/2014/main" id="{8D8894AA-89FD-42EE-9167-9841D8525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743" y="1187963"/>
            <a:ext cx="5021332" cy="5582044"/>
          </a:xfrm>
          <a:prstGeom prst="rect">
            <a:avLst/>
          </a:prstGeom>
        </p:spPr>
      </p:pic>
      <p:sp>
        <p:nvSpPr>
          <p:cNvPr id="10" name="Rectangle 9">
            <a:extLst>
              <a:ext uri="{FF2B5EF4-FFF2-40B4-BE49-F238E27FC236}">
                <a16:creationId xmlns:a16="http://schemas.microsoft.com/office/drawing/2014/main" id="{E47613F2-E3FD-48CF-B31E-FF1DEAA39CF8}"/>
              </a:ext>
            </a:extLst>
          </p:cNvPr>
          <p:cNvSpPr/>
          <p:nvPr/>
        </p:nvSpPr>
        <p:spPr>
          <a:xfrm>
            <a:off x="7412019" y="1097280"/>
            <a:ext cx="2796988" cy="1143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7" name="Rectangle 136">
            <a:extLst>
              <a:ext uri="{FF2B5EF4-FFF2-40B4-BE49-F238E27FC236}">
                <a16:creationId xmlns:a16="http://schemas.microsoft.com/office/drawing/2014/main" id="{5F397871-B669-4F5D-942D-DDF8E43E44C5}"/>
              </a:ext>
            </a:extLst>
          </p:cNvPr>
          <p:cNvSpPr/>
          <p:nvPr/>
        </p:nvSpPr>
        <p:spPr>
          <a:xfrm>
            <a:off x="6445624" y="4380155"/>
            <a:ext cx="1622611"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8" name="Rectangle 137">
            <a:extLst>
              <a:ext uri="{FF2B5EF4-FFF2-40B4-BE49-F238E27FC236}">
                <a16:creationId xmlns:a16="http://schemas.microsoft.com/office/drawing/2014/main" id="{C9B012F9-D10A-43CE-9BF8-E1C1796D7141}"/>
              </a:ext>
            </a:extLst>
          </p:cNvPr>
          <p:cNvSpPr/>
          <p:nvPr/>
        </p:nvSpPr>
        <p:spPr>
          <a:xfrm>
            <a:off x="9397701" y="4333922"/>
            <a:ext cx="1962374" cy="238985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425789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7" grpId="0" animBg="1"/>
      <p:bldP spid="1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7810DC0-66C7-4366-88EA-6E664FD3C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887812"/>
            <a:ext cx="12188952"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042D072A-532A-416F-8B5A-995223B6F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059012"/>
            <a:ext cx="12188952" cy="182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sp>
        <p:nvSpPr>
          <p:cNvPr id="16" name="Rectangle 15">
            <a:extLst>
              <a:ext uri="{FF2B5EF4-FFF2-40B4-BE49-F238E27FC236}">
                <a16:creationId xmlns:a16="http://schemas.microsoft.com/office/drawing/2014/main" id="{F0EEB33F-2378-4FB7-8EC9-D1B65853DC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0358"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949180287"/>
              </p:ext>
            </p:extLst>
          </p:nvPr>
        </p:nvGraphicFramePr>
        <p:xfrm>
          <a:off x="609600" y="598634"/>
          <a:ext cx="6400800" cy="5425148"/>
        </p:xfrm>
        <a:graphic>
          <a:graphicData uri="http://schemas.openxmlformats.org/drawingml/2006/table">
            <a:tbl>
              <a:tblPr firstRow="1" bandRow="1">
                <a:tableStyleId>{21E4AEA4-8DFA-4A89-87EB-49C32662AFE0}</a:tableStyleId>
              </a:tblPr>
              <a:tblGrid>
                <a:gridCol w="4430486">
                  <a:extLst>
                    <a:ext uri="{9D8B030D-6E8A-4147-A177-3AD203B41FA5}">
                      <a16:colId xmlns:a16="http://schemas.microsoft.com/office/drawing/2014/main" val="4018181522"/>
                    </a:ext>
                  </a:extLst>
                </a:gridCol>
                <a:gridCol w="1970314">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dirty="0"/>
                        <a:t>Logistics</a:t>
                      </a:r>
                    </a:p>
                  </a:txBody>
                  <a:tcPr marL="91898" marR="91898" marT="45949" marB="45949"/>
                </a:tc>
                <a:tc>
                  <a:txBody>
                    <a:bodyPr/>
                    <a:lstStyle/>
                    <a:p>
                      <a:r>
                        <a:rPr lang="en-US" sz="2000"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dirty="0"/>
                        <a:t>Overview</a:t>
                      </a:r>
                    </a:p>
                  </a:txBody>
                  <a:tcPr marL="91898" marR="91898" marT="45949" marB="45949"/>
                </a:tc>
                <a:tc>
                  <a:txBody>
                    <a:bodyPr/>
                    <a:lstStyle/>
                    <a:p>
                      <a:r>
                        <a:rPr lang="en-US" sz="2000" dirty="0"/>
                        <a:t>9:45am</a:t>
                      </a:r>
                    </a:p>
                  </a:txBody>
                  <a:tcPr marL="91898" marR="91898" marT="45949" marB="45949"/>
                </a:tc>
                <a:extLst>
                  <a:ext uri="{0D108BD9-81ED-4DB2-BD59-A6C34878D82A}">
                    <a16:rowId xmlns:a16="http://schemas.microsoft.com/office/drawing/2014/main" val="1615664802"/>
                  </a:ext>
                </a:extLst>
              </a:tr>
              <a:tr h="664772">
                <a:tc>
                  <a:txBody>
                    <a:bodyPr/>
                    <a:lstStyle/>
                    <a:p>
                      <a:r>
                        <a:rPr lang="en-US" sz="2000" dirty="0"/>
                        <a:t>Enrollment Setup, Management Groups</a:t>
                      </a:r>
                    </a:p>
                  </a:txBody>
                  <a:tcPr marL="91898" marR="91898" marT="45949" marB="45949"/>
                </a:tc>
                <a:tc>
                  <a:txBody>
                    <a:bodyPr/>
                    <a:lstStyle/>
                    <a:p>
                      <a:r>
                        <a:rPr lang="en-US" sz="2000" dirty="0"/>
                        <a:t>10:00 – 10:30am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dirty="0"/>
                        <a:t>Challenge </a:t>
                      </a:r>
                    </a:p>
                  </a:txBody>
                  <a:tcPr marL="91898" marR="91898" marT="45949" marB="45949"/>
                </a:tc>
                <a:tc>
                  <a:txBody>
                    <a:bodyPr/>
                    <a:lstStyle/>
                    <a:p>
                      <a:r>
                        <a:rPr lang="en-US" sz="2000" dirty="0"/>
                        <a:t>10:30 – 11:00am</a:t>
                      </a:r>
                    </a:p>
                  </a:txBody>
                  <a:tcPr marL="91898" marR="91898" marT="45949" marB="45949"/>
                </a:tc>
                <a:extLst>
                  <a:ext uri="{0D108BD9-81ED-4DB2-BD59-A6C34878D82A}">
                    <a16:rowId xmlns:a16="http://schemas.microsoft.com/office/drawing/2014/main" val="2312324020"/>
                  </a:ext>
                </a:extLst>
              </a:tr>
              <a:tr h="394552">
                <a:tc>
                  <a:txBody>
                    <a:bodyPr/>
                    <a:lstStyle/>
                    <a:p>
                      <a:r>
                        <a:rPr lang="en-US" sz="2000" dirty="0"/>
                        <a:t>Azure Policy and RBAC</a:t>
                      </a:r>
                    </a:p>
                  </a:txBody>
                  <a:tcPr marL="91898" marR="91898" marT="45949" marB="45949"/>
                </a:tc>
                <a:tc>
                  <a:txBody>
                    <a:bodyPr/>
                    <a:lstStyle/>
                    <a:p>
                      <a:r>
                        <a:rPr lang="en-US" sz="2000" dirty="0"/>
                        <a:t>11:00 – 11:30pm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dirty="0"/>
                        <a:t>Challenge</a:t>
                      </a:r>
                    </a:p>
                  </a:txBody>
                  <a:tcPr marL="91898" marR="91898" marT="45949" marB="45949"/>
                </a:tc>
                <a:tc>
                  <a:txBody>
                    <a:bodyPr/>
                    <a:lstStyle/>
                    <a:p>
                      <a:r>
                        <a:rPr lang="en-US" sz="2000" dirty="0"/>
                        <a:t>11:30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dirty="0"/>
                        <a:t>Lunch</a:t>
                      </a:r>
                    </a:p>
                  </a:txBody>
                  <a:tcPr marL="91898" marR="91898" marT="45949" marB="45949"/>
                </a:tc>
                <a:tc>
                  <a:txBody>
                    <a:bodyPr/>
                    <a:lstStyle/>
                    <a:p>
                      <a:r>
                        <a:rPr lang="en-US" sz="2000"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dirty="0"/>
                        <a:t>Blueprints</a:t>
                      </a:r>
                    </a:p>
                  </a:txBody>
                  <a:tcPr marL="91898" marR="91898" marT="45949" marB="45949"/>
                </a:tc>
                <a:tc>
                  <a:txBody>
                    <a:bodyPr/>
                    <a:lstStyle/>
                    <a:p>
                      <a:r>
                        <a:rPr lang="en-US" sz="2000"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dirty="0"/>
                        <a:t>Challenge</a:t>
                      </a:r>
                    </a:p>
                  </a:txBody>
                  <a:tcPr marL="91898" marR="91898" marT="45949" marB="45949"/>
                </a:tc>
                <a:tc>
                  <a:txBody>
                    <a:bodyPr/>
                    <a:lstStyle/>
                    <a:p>
                      <a:r>
                        <a:rPr lang="en-US" sz="2000"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28588318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0D72A-FB6A-4A9B-9FF5-C5FE3D3E5D73}"/>
              </a:ext>
            </a:extLst>
          </p:cNvPr>
          <p:cNvSpPr>
            <a:spLocks noGrp="1"/>
          </p:cNvSpPr>
          <p:nvPr>
            <p:ph type="title"/>
          </p:nvPr>
        </p:nvSpPr>
        <p:spPr>
          <a:xfrm>
            <a:off x="455995" y="555176"/>
            <a:ext cx="11306469" cy="520422"/>
          </a:xfrm>
        </p:spPr>
        <p:txBody>
          <a:bodyPr/>
          <a:lstStyle/>
          <a:p>
            <a:r>
              <a:rPr lang="en-US" sz="3600" dirty="0"/>
              <a:t>Azure Role-based Access (RBAC)</a:t>
            </a:r>
          </a:p>
        </p:txBody>
      </p:sp>
      <p:sp>
        <p:nvSpPr>
          <p:cNvPr id="3" name="Footer Placeholder 2">
            <a:extLst>
              <a:ext uri="{FF2B5EF4-FFF2-40B4-BE49-F238E27FC236}">
                <a16:creationId xmlns:a16="http://schemas.microsoft.com/office/drawing/2014/main" id="{773850D5-B382-4348-8441-C55E37814800}"/>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sp>
        <p:nvSpPr>
          <p:cNvPr id="4" name="TextBox 3">
            <a:extLst>
              <a:ext uri="{FF2B5EF4-FFF2-40B4-BE49-F238E27FC236}">
                <a16:creationId xmlns:a16="http://schemas.microsoft.com/office/drawing/2014/main" id="{CE7AA056-0170-41A4-84E5-D89D3E0B9A6F}"/>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How to put it to work for you</a:t>
            </a:r>
          </a:p>
        </p:txBody>
      </p:sp>
      <p:sp>
        <p:nvSpPr>
          <p:cNvPr id="18" name="TextBox 17">
            <a:extLst>
              <a:ext uri="{FF2B5EF4-FFF2-40B4-BE49-F238E27FC236}">
                <a16:creationId xmlns:a16="http://schemas.microsoft.com/office/drawing/2014/main" id="{64C096E4-7699-40F5-B091-3D91F634C084}"/>
              </a:ext>
            </a:extLst>
          </p:cNvPr>
          <p:cNvSpPr txBox="1"/>
          <p:nvPr/>
        </p:nvSpPr>
        <p:spPr>
          <a:xfrm>
            <a:off x="0" y="1841182"/>
            <a:ext cx="11067399" cy="2788162"/>
          </a:xfrm>
          <a:prstGeom prst="rect">
            <a:avLst/>
          </a:prstGeom>
          <a:noFill/>
        </p:spPr>
        <p:txBody>
          <a:bodyPr wrap="square" lIns="179285" tIns="143428" rIns="179285" bIns="143428" rtlCol="0">
            <a:spAutoFit/>
          </a:bodyPr>
          <a:lstStyle/>
          <a:p>
            <a:pPr marL="280121" indent="-280121">
              <a:lnSpc>
                <a:spcPct val="90000"/>
              </a:lnSpc>
              <a:spcAft>
                <a:spcPts val="588"/>
              </a:spcAft>
              <a:buFont typeface="Arial" panose="020B0604020202020204" pitchFamily="34" charset="0"/>
              <a:buChar char="•"/>
            </a:pPr>
            <a:r>
              <a:rPr lang="en-US" sz="1765" dirty="0"/>
              <a:t>Grant users the least privilege to get their work done</a:t>
            </a:r>
          </a:p>
          <a:p>
            <a:pPr marL="280121" indent="-280121">
              <a:lnSpc>
                <a:spcPct val="90000"/>
              </a:lnSpc>
              <a:spcAft>
                <a:spcPts val="588"/>
              </a:spcAft>
              <a:buFont typeface="Arial" panose="020B0604020202020204" pitchFamily="34" charset="0"/>
              <a:buChar char="•"/>
            </a:pPr>
            <a:r>
              <a:rPr lang="en-US" sz="1765" dirty="0"/>
              <a:t>Apply rights as globally as possible (leverage management groups)</a:t>
            </a:r>
          </a:p>
          <a:p>
            <a:pPr marL="280121" indent="-280121">
              <a:lnSpc>
                <a:spcPct val="90000"/>
              </a:lnSpc>
              <a:spcAft>
                <a:spcPts val="588"/>
              </a:spcAft>
              <a:buFont typeface="Arial" panose="020B0604020202020204" pitchFamily="34" charset="0"/>
              <a:buChar char="•"/>
            </a:pPr>
            <a:r>
              <a:rPr lang="en-US" sz="1765" dirty="0"/>
              <a:t>Use RBAC (and resource groups) to allow separate teams to work within a single subscriptions</a:t>
            </a:r>
          </a:p>
          <a:p>
            <a:pPr marL="280121" indent="-280121">
              <a:lnSpc>
                <a:spcPct val="90000"/>
              </a:lnSpc>
              <a:spcAft>
                <a:spcPts val="588"/>
              </a:spcAft>
              <a:buFont typeface="Arial" panose="020B0604020202020204" pitchFamily="34" charset="0"/>
              <a:buChar char="•"/>
            </a:pPr>
            <a:r>
              <a:rPr lang="en-US" sz="1765" dirty="0"/>
              <a:t>Automatically apply to linked services like Azure Security Center, etc.</a:t>
            </a:r>
          </a:p>
          <a:p>
            <a:pPr marL="280121" indent="-280121">
              <a:lnSpc>
                <a:spcPct val="90000"/>
              </a:lnSpc>
              <a:spcAft>
                <a:spcPts val="588"/>
              </a:spcAft>
              <a:buFont typeface="Arial" panose="020B0604020202020204" pitchFamily="34" charset="0"/>
              <a:buChar char="•"/>
            </a:pPr>
            <a:r>
              <a:rPr lang="en-US" sz="1765" dirty="0"/>
              <a:t>Leverage Microsoft-created roles.  100% custom roles must be maintained by YOU</a:t>
            </a:r>
          </a:p>
          <a:p>
            <a:pPr marL="280121" indent="-280121">
              <a:lnSpc>
                <a:spcPct val="90000"/>
              </a:lnSpc>
              <a:spcAft>
                <a:spcPts val="588"/>
              </a:spcAft>
              <a:buFont typeface="Arial" panose="020B0604020202020204" pitchFamily="34" charset="0"/>
              <a:buChar char="•"/>
            </a:pPr>
            <a:r>
              <a:rPr lang="en-US" sz="1765" dirty="0"/>
              <a:t>Be mindful of service dependencies (i.e. VM creation requires you to create compute, disk, and NIC resources)</a:t>
            </a:r>
          </a:p>
          <a:p>
            <a:pPr marL="280121" indent="-280121">
              <a:lnSpc>
                <a:spcPct val="90000"/>
              </a:lnSpc>
              <a:spcAft>
                <a:spcPts val="588"/>
              </a:spcAft>
              <a:buFont typeface="Arial" panose="020B0604020202020204" pitchFamily="34" charset="0"/>
              <a:buChar char="•"/>
            </a:pPr>
            <a:endParaRPr lang="en-US" sz="2353" dirty="0">
              <a:gradFill>
                <a:gsLst>
                  <a:gs pos="2917">
                    <a:schemeClr val="tx1"/>
                  </a:gs>
                  <a:gs pos="30000">
                    <a:schemeClr val="tx1"/>
                  </a:gs>
                </a:gsLst>
                <a:lin ang="5400000" scaled="0"/>
              </a:gradFill>
            </a:endParaRPr>
          </a:p>
        </p:txBody>
      </p:sp>
      <p:pic>
        <p:nvPicPr>
          <p:cNvPr id="19" name="Picture 9" descr="RBAC and least privilege">
            <a:extLst>
              <a:ext uri="{FF2B5EF4-FFF2-40B4-BE49-F238E27FC236}">
                <a16:creationId xmlns:a16="http://schemas.microsoft.com/office/drawing/2014/main" id="{BDECECC0-A06F-478D-9DC2-2AD09F010A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54487" y="3894909"/>
            <a:ext cx="6142072" cy="287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709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E02F-D881-4B20-A60F-B7014A6F8008}"/>
              </a:ext>
            </a:extLst>
          </p:cNvPr>
          <p:cNvSpPr>
            <a:spLocks noGrp="1"/>
          </p:cNvSpPr>
          <p:nvPr>
            <p:ph type="title"/>
          </p:nvPr>
        </p:nvSpPr>
        <p:spPr>
          <a:xfrm>
            <a:off x="152400" y="304800"/>
            <a:ext cx="11430000" cy="685800"/>
          </a:xfrm>
        </p:spPr>
        <p:txBody>
          <a:bodyPr/>
          <a:lstStyle/>
          <a:p>
            <a:r>
              <a:rPr lang="en-US" dirty="0">
                <a:solidFill>
                  <a:schemeClr val="tx1"/>
                </a:solidFill>
              </a:rPr>
              <a:t>Resource </a:t>
            </a:r>
            <a:r>
              <a:rPr lang="en-US" dirty="0" err="1">
                <a:solidFill>
                  <a:schemeClr val="tx1"/>
                </a:solidFill>
              </a:rPr>
              <a:t>LockS</a:t>
            </a:r>
            <a:endParaRPr lang="de-CH" dirty="0">
              <a:solidFill>
                <a:schemeClr val="tx1"/>
              </a:solidFill>
            </a:endParaRPr>
          </a:p>
        </p:txBody>
      </p:sp>
      <p:pic>
        <p:nvPicPr>
          <p:cNvPr id="6" name="Content Placeholder 5">
            <a:extLst>
              <a:ext uri="{FF2B5EF4-FFF2-40B4-BE49-F238E27FC236}">
                <a16:creationId xmlns:a16="http://schemas.microsoft.com/office/drawing/2014/main" id="{91AFB7ED-9A6A-45DA-A457-56F69F1DEB9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044" y="2011509"/>
            <a:ext cx="2915829" cy="4526204"/>
          </a:xfrm>
        </p:spPr>
      </p:pic>
      <p:sp>
        <p:nvSpPr>
          <p:cNvPr id="4" name="Slide Number Placeholder 3">
            <a:extLst>
              <a:ext uri="{FF2B5EF4-FFF2-40B4-BE49-F238E27FC236}">
                <a16:creationId xmlns:a16="http://schemas.microsoft.com/office/drawing/2014/main" id="{DB12C939-28B6-4129-80C9-8B936DED4E40}"/>
              </a:ext>
            </a:extLst>
          </p:cNvPr>
          <p:cNvSpPr>
            <a:spLocks noGrp="1"/>
          </p:cNvSpPr>
          <p:nvPr>
            <p:ph type="sldNum" sz="quarter" idx="14"/>
          </p:nvPr>
        </p:nvSpPr>
        <p:spPr>
          <a:xfrm>
            <a:off x="9353550" y="7102484"/>
            <a:ext cx="2844800" cy="365125"/>
          </a:xfrm>
        </p:spPr>
        <p:txBody>
          <a:bodyPr/>
          <a:lstStyle/>
          <a:p>
            <a:pPr>
              <a:defRPr/>
            </a:pPr>
            <a:fld id="{A0AE9EC9-F182-4A35-8041-CBBE9CFA6E78}" type="slidenum">
              <a:rPr lang="en-US" smtClean="0"/>
              <a:pPr>
                <a:defRPr/>
              </a:pPr>
              <a:t>31</a:t>
            </a:fld>
            <a:endParaRPr lang="en-US" dirty="0"/>
          </a:p>
        </p:txBody>
      </p:sp>
      <p:pic>
        <p:nvPicPr>
          <p:cNvPr id="8" name="Picture 7">
            <a:extLst>
              <a:ext uri="{FF2B5EF4-FFF2-40B4-BE49-F238E27FC236}">
                <a16:creationId xmlns:a16="http://schemas.microsoft.com/office/drawing/2014/main" id="{1CDA24FD-BE4F-4051-A44B-42FCD3933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2172" y="2011962"/>
            <a:ext cx="3810532" cy="1648055"/>
          </a:xfrm>
          <a:prstGeom prst="rect">
            <a:avLst/>
          </a:prstGeom>
        </p:spPr>
      </p:pic>
      <p:pic>
        <p:nvPicPr>
          <p:cNvPr id="10" name="Picture 9">
            <a:extLst>
              <a:ext uri="{FF2B5EF4-FFF2-40B4-BE49-F238E27FC236}">
                <a16:creationId xmlns:a16="http://schemas.microsoft.com/office/drawing/2014/main" id="{1ED27D22-43CE-4F09-B218-023E6D5B8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4075" y="2011509"/>
            <a:ext cx="3810532" cy="3162741"/>
          </a:xfrm>
          <a:prstGeom prst="rect">
            <a:avLst/>
          </a:prstGeom>
        </p:spPr>
      </p:pic>
      <p:sp>
        <p:nvSpPr>
          <p:cNvPr id="11" name="Arrow: Right 10">
            <a:extLst>
              <a:ext uri="{FF2B5EF4-FFF2-40B4-BE49-F238E27FC236}">
                <a16:creationId xmlns:a16="http://schemas.microsoft.com/office/drawing/2014/main" id="{68AD8A77-F18A-46CB-80A0-E5D0511BE893}"/>
              </a:ext>
            </a:extLst>
          </p:cNvPr>
          <p:cNvSpPr/>
          <p:nvPr/>
        </p:nvSpPr>
        <p:spPr>
          <a:xfrm>
            <a:off x="3303445" y="2476955"/>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2" name="Arrow: Right 11">
            <a:extLst>
              <a:ext uri="{FF2B5EF4-FFF2-40B4-BE49-F238E27FC236}">
                <a16:creationId xmlns:a16="http://schemas.microsoft.com/office/drawing/2014/main" id="{7DEB7B30-75E9-4F4E-9FEE-A02C778CA20F}"/>
              </a:ext>
            </a:extLst>
          </p:cNvPr>
          <p:cNvSpPr/>
          <p:nvPr/>
        </p:nvSpPr>
        <p:spPr>
          <a:xfrm>
            <a:off x="7681312" y="2476955"/>
            <a:ext cx="354155" cy="29045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de-CH"/>
          </a:p>
        </p:txBody>
      </p:sp>
      <p:sp>
        <p:nvSpPr>
          <p:cNvPr id="13" name="TextBox 12">
            <a:extLst>
              <a:ext uri="{FF2B5EF4-FFF2-40B4-BE49-F238E27FC236}">
                <a16:creationId xmlns:a16="http://schemas.microsoft.com/office/drawing/2014/main" id="{A65726BE-0462-466B-B521-40BC858AC48B}"/>
              </a:ext>
            </a:extLst>
          </p:cNvPr>
          <p:cNvSpPr txBox="1"/>
          <p:nvPr/>
        </p:nvSpPr>
        <p:spPr>
          <a:xfrm>
            <a:off x="3462886" y="3869795"/>
            <a:ext cx="4218778"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t>Lock a Subscription, resource group, or resource to prevent accidental deletion or modification.</a:t>
            </a:r>
          </a:p>
          <a:p>
            <a:pPr marL="285750" indent="-285750">
              <a:buFont typeface="Arial" panose="020B0604020202020204" pitchFamily="34" charset="0"/>
              <a:buChar char="•"/>
            </a:pPr>
            <a:r>
              <a:rPr lang="en-US" sz="1400" b="1" dirty="0" err="1"/>
              <a:t>CanNotDelete</a:t>
            </a:r>
            <a:r>
              <a:rPr lang="en-US" sz="1400" b="1" dirty="0"/>
              <a:t> / </a:t>
            </a:r>
            <a:r>
              <a:rPr lang="en-US" sz="1400" b="1" dirty="0" err="1"/>
              <a:t>ReadOnly</a:t>
            </a:r>
            <a:r>
              <a:rPr lang="en-US" sz="1400" b="1" dirty="0"/>
              <a:t> </a:t>
            </a:r>
          </a:p>
          <a:p>
            <a:pPr marL="285750" indent="-285750">
              <a:buFont typeface="Arial" panose="020B0604020202020204" pitchFamily="34" charset="0"/>
              <a:buChar char="•"/>
            </a:pPr>
            <a:r>
              <a:rPr lang="en-US" sz="1400" dirty="0"/>
              <a:t>Locks apply only to management operations, not to resources functions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Caution</a:t>
            </a:r>
            <a:r>
              <a:rPr lang="en-US" sz="1400" dirty="0"/>
              <a:t>: </a:t>
            </a:r>
            <a:r>
              <a:rPr lang="en-US" sz="1400" dirty="0" err="1"/>
              <a:t>ReadOnly</a:t>
            </a:r>
            <a:r>
              <a:rPr lang="en-US" sz="1400" dirty="0"/>
              <a:t> can cause unexpected results</a:t>
            </a:r>
          </a:p>
          <a:p>
            <a:pPr marL="742950" lvl="1" indent="-285750">
              <a:buFont typeface="Arial" panose="020B0604020202020204" pitchFamily="34" charset="0"/>
              <a:buChar char="•"/>
            </a:pPr>
            <a:r>
              <a:rPr lang="en-US" sz="1400" dirty="0"/>
              <a:t>Lock on a storage account prevents all users from listing keys</a:t>
            </a:r>
          </a:p>
          <a:p>
            <a:pPr marL="742950" lvl="1" indent="-285750">
              <a:buFont typeface="Arial" panose="020B0604020202020204" pitchFamily="34" charset="0"/>
              <a:buChar char="•"/>
            </a:pPr>
            <a:r>
              <a:rPr lang="en-US" sz="1400" dirty="0"/>
              <a:t>Lock on App Service prevents Visual Studio Server Explorer from displaying files for the resource because that interaction requires write access</a:t>
            </a:r>
            <a:endParaRPr lang="de-CH" sz="1400" dirty="0"/>
          </a:p>
        </p:txBody>
      </p:sp>
      <p:sp>
        <p:nvSpPr>
          <p:cNvPr id="3" name="TextBox 2">
            <a:extLst>
              <a:ext uri="{FF2B5EF4-FFF2-40B4-BE49-F238E27FC236}">
                <a16:creationId xmlns:a16="http://schemas.microsoft.com/office/drawing/2014/main" id="{7C9D471C-2F57-4AAC-9DCD-95662D511313}"/>
              </a:ext>
            </a:extLst>
          </p:cNvPr>
          <p:cNvSpPr txBox="1"/>
          <p:nvPr/>
        </p:nvSpPr>
        <p:spPr>
          <a:xfrm>
            <a:off x="8686800" y="5802086"/>
            <a:ext cx="3232156" cy="369332"/>
          </a:xfrm>
          <a:prstGeom prst="rect">
            <a:avLst/>
          </a:prstGeom>
          <a:noFill/>
        </p:spPr>
        <p:txBody>
          <a:bodyPr wrap="square" rtlCol="0">
            <a:spAutoFit/>
          </a:bodyPr>
          <a:lstStyle/>
          <a:p>
            <a:r>
              <a:rPr lang="en-US" dirty="0">
                <a:highlight>
                  <a:srgbClr val="FFFF00"/>
                </a:highlight>
              </a:rPr>
              <a:t>Soft deletes</a:t>
            </a:r>
          </a:p>
        </p:txBody>
      </p:sp>
    </p:spTree>
    <p:extLst>
      <p:ext uri="{BB962C8B-B14F-4D97-AF65-F5344CB8AC3E}">
        <p14:creationId xmlns:p14="http://schemas.microsoft.com/office/powerpoint/2010/main" val="559555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E73F3586-7F3E-407B-BD80-4C19B16107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04070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445316"/>
            <a:ext cx="8799471" cy="928289"/>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Enrollment</a:t>
              </a:r>
            </a:p>
            <a:p>
              <a:pPr algn="l" defTabSz="914192">
                <a:defRPr/>
              </a:pPr>
              <a:r>
                <a:rPr lang="en-US" b="0" dirty="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a:cxnSpLocks/>
            </p:cNvCxnSpPr>
            <p:nvPr/>
          </p:nvCxnSpPr>
          <p:spPr>
            <a:xfrm>
              <a:off x="9302765" y="4059258"/>
              <a:ext cx="2086215" cy="22517"/>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accent4"/>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solidFill>
                    <a:schemeClr val="accent4"/>
                  </a:solidFill>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dirty="0">
                <a:solidFill>
                  <a:schemeClr val="accent4"/>
                </a:solidFill>
                <a:latin typeface="Segoe UI" charset="0"/>
                <a:cs typeface="Segoe UI" charset="0"/>
              </a:rPr>
              <a:t>Control</a:t>
            </a:r>
          </a:p>
        </p:txBody>
      </p:sp>
    </p:spTree>
    <p:extLst>
      <p:ext uri="{BB962C8B-B14F-4D97-AF65-F5344CB8AC3E}">
        <p14:creationId xmlns:p14="http://schemas.microsoft.com/office/powerpoint/2010/main" val="286831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DB6619-9E4C-41F3-A528-C9D4AF54CADC}"/>
              </a:ext>
            </a:extLst>
          </p:cNvPr>
          <p:cNvSpPr/>
          <p:nvPr/>
        </p:nvSpPr>
        <p:spPr bwMode="auto">
          <a:xfrm>
            <a:off x="8344130" y="5697019"/>
            <a:ext cx="3389562"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Remediation</a:t>
            </a:r>
          </a:p>
          <a:p>
            <a:pPr algn="ctr" defTabSz="914120" fontAlgn="base">
              <a:lnSpc>
                <a:spcPct val="90000"/>
              </a:lnSpc>
              <a:spcBef>
                <a:spcPct val="0"/>
              </a:spcBef>
              <a:spcAft>
                <a:spcPct val="0"/>
              </a:spcAft>
              <a:defRPr/>
            </a:pPr>
            <a:endParaRPr lang="en-US" sz="1961" kern="0">
              <a:ln w="3175">
                <a:noFill/>
              </a:ln>
              <a:solidFill>
                <a:srgbClr val="002050"/>
              </a:solidFill>
              <a:latin typeface="Segoe UI Semibold" panose="020B0702040204020203" pitchFamily="34" charset="0"/>
              <a:cs typeface="Segoe UI" pitchFamily="34" charset="0"/>
            </a:endParaRPr>
          </a:p>
        </p:txBody>
      </p:sp>
      <p:sp>
        <p:nvSpPr>
          <p:cNvPr id="5" name="Rectangle 4">
            <a:extLst>
              <a:ext uri="{FF2B5EF4-FFF2-40B4-BE49-F238E27FC236}">
                <a16:creationId xmlns:a16="http://schemas.microsoft.com/office/drawing/2014/main" id="{271C60B2-F75E-420F-9380-A0F3FFA03F80}"/>
              </a:ext>
            </a:extLst>
          </p:cNvPr>
          <p:cNvSpPr/>
          <p:nvPr/>
        </p:nvSpPr>
        <p:spPr bwMode="auto">
          <a:xfrm>
            <a:off x="459731" y="5698086"/>
            <a:ext cx="3373485"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Enforcement &amp; Compliance</a:t>
            </a:r>
          </a:p>
        </p:txBody>
      </p:sp>
      <p:sp>
        <p:nvSpPr>
          <p:cNvPr id="6" name="Rectangle 5">
            <a:extLst>
              <a:ext uri="{FF2B5EF4-FFF2-40B4-BE49-F238E27FC236}">
                <a16:creationId xmlns:a16="http://schemas.microsoft.com/office/drawing/2014/main" id="{129CC6F1-462A-4889-8B6D-FD5E8E1E7304}"/>
              </a:ext>
            </a:extLst>
          </p:cNvPr>
          <p:cNvSpPr/>
          <p:nvPr/>
        </p:nvSpPr>
        <p:spPr bwMode="auto">
          <a:xfrm>
            <a:off x="4410430" y="5698086"/>
            <a:ext cx="3380479" cy="84349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ctr" anchorCtr="0" forceAA="0" compatLnSpc="1">
            <a:prstTxWarp prst="textNoShape">
              <a:avLst/>
            </a:prstTxWarp>
            <a:spAutoFit/>
          </a:bodyPr>
          <a:lstStyle/>
          <a:p>
            <a:pPr algn="ctr" defTabSz="914120" fontAlgn="base">
              <a:lnSpc>
                <a:spcPct val="90000"/>
              </a:lnSpc>
              <a:spcBef>
                <a:spcPct val="0"/>
              </a:spcBef>
              <a:spcAft>
                <a:spcPct val="0"/>
              </a:spcAft>
              <a:defRPr/>
            </a:pPr>
            <a:r>
              <a:rPr lang="en-US" sz="1961" kern="0">
                <a:ln w="3175">
                  <a:noFill/>
                </a:ln>
                <a:solidFill>
                  <a:srgbClr val="002050"/>
                </a:solidFill>
                <a:latin typeface="Segoe UI Semibold" panose="020B0702040204020203" pitchFamily="34" charset="0"/>
                <a:cs typeface="Segoe UI" pitchFamily="34" charset="0"/>
              </a:rPr>
              <a:t>Apply policies</a:t>
            </a:r>
            <a:br>
              <a:rPr lang="en-US" sz="1961" kern="0">
                <a:ln w="3175">
                  <a:noFill/>
                </a:ln>
                <a:solidFill>
                  <a:srgbClr val="002050"/>
                </a:solidFill>
                <a:latin typeface="Segoe UI Semibold" panose="020B0702040204020203" pitchFamily="34" charset="0"/>
                <a:cs typeface="Segoe UI" pitchFamily="34" charset="0"/>
              </a:rPr>
            </a:br>
            <a:r>
              <a:rPr lang="en-US" sz="1961" kern="0">
                <a:ln w="3175">
                  <a:noFill/>
                </a:ln>
                <a:solidFill>
                  <a:srgbClr val="002050"/>
                </a:solidFill>
                <a:latin typeface="Segoe UI Semibold" panose="020B0702040204020203" pitchFamily="34" charset="0"/>
                <a:cs typeface="Segoe UI" pitchFamily="34" charset="0"/>
              </a:rPr>
              <a:t>at scale</a:t>
            </a:r>
          </a:p>
        </p:txBody>
      </p:sp>
      <p:sp>
        <p:nvSpPr>
          <p:cNvPr id="8" name="TextBox 7">
            <a:extLst>
              <a:ext uri="{FF2B5EF4-FFF2-40B4-BE49-F238E27FC236}">
                <a16:creationId xmlns:a16="http://schemas.microsoft.com/office/drawing/2014/main" id="{3E47FC1A-462D-4362-B06B-29C4B250465B}"/>
              </a:ext>
            </a:extLst>
          </p:cNvPr>
          <p:cNvSpPr txBox="1"/>
          <p:nvPr/>
        </p:nvSpPr>
        <p:spPr>
          <a:xfrm>
            <a:off x="853957" y="2842442"/>
            <a:ext cx="3101908" cy="870807"/>
          </a:xfrm>
          <a:prstGeom prst="rect">
            <a:avLst/>
          </a:prstGeom>
          <a:noFill/>
        </p:spPr>
        <p:txBody>
          <a:bodyPr wrap="square" lIns="179235" tIns="143388" rIns="179235" bIns="143388" rtlCol="0">
            <a:spAutoFit/>
          </a:bodyPr>
          <a:lstStyle/>
          <a:p>
            <a:pPr defTabSz="913910">
              <a:lnSpc>
                <a:spcPct val="90000"/>
              </a:lnSpc>
              <a:defRPr/>
            </a:pPr>
            <a:r>
              <a:rPr lang="en-US" sz="1371">
                <a:latin typeface="Segoe UI" panose="020B0502040204020203" pitchFamily="34" charset="0"/>
                <a:cs typeface="Segoe UI" panose="020B0502040204020203" pitchFamily="34" charset="0"/>
              </a:rPr>
              <a:t>Turn on built-in policies </a:t>
            </a:r>
            <a:br>
              <a:rPr lang="en-US" sz="1371">
                <a:latin typeface="Segoe UI" panose="020B0502040204020203" pitchFamily="34" charset="0"/>
                <a:cs typeface="Segoe UI" panose="020B0502040204020203" pitchFamily="34" charset="0"/>
              </a:rPr>
            </a:br>
            <a:r>
              <a:rPr lang="en-US" sz="1371">
                <a:latin typeface="Segoe UI" panose="020B0502040204020203" pitchFamily="34" charset="0"/>
                <a:cs typeface="Segoe UI" panose="020B0502040204020203" pitchFamily="34" charset="0"/>
              </a:rPr>
              <a:t>or build custom ones for all resource types</a:t>
            </a:r>
          </a:p>
        </p:txBody>
      </p:sp>
      <p:sp>
        <p:nvSpPr>
          <p:cNvPr id="9" name="TextBox 8">
            <a:extLst>
              <a:ext uri="{FF2B5EF4-FFF2-40B4-BE49-F238E27FC236}">
                <a16:creationId xmlns:a16="http://schemas.microsoft.com/office/drawing/2014/main" id="{9DCB7C2C-5014-451F-AE07-96AAF5D717D7}"/>
              </a:ext>
            </a:extLst>
          </p:cNvPr>
          <p:cNvSpPr txBox="1"/>
          <p:nvPr/>
        </p:nvSpPr>
        <p:spPr>
          <a:xfrm>
            <a:off x="853959" y="3685063"/>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latin typeface="Segoe UI" panose="020B0502040204020203" pitchFamily="34" charset="0"/>
                <a:cs typeface="Segoe UI" panose="020B0502040204020203" pitchFamily="34" charset="0"/>
              </a:rPr>
              <a:t>Real-time policy evaluation and enforcement</a:t>
            </a:r>
          </a:p>
        </p:txBody>
      </p:sp>
      <p:sp>
        <p:nvSpPr>
          <p:cNvPr id="10" name="TextBox 9">
            <a:extLst>
              <a:ext uri="{FF2B5EF4-FFF2-40B4-BE49-F238E27FC236}">
                <a16:creationId xmlns:a16="http://schemas.microsoft.com/office/drawing/2014/main" id="{5B3005FC-39B9-4FE2-AF2E-FA5138ACCA7F}"/>
              </a:ext>
            </a:extLst>
          </p:cNvPr>
          <p:cNvSpPr txBox="1"/>
          <p:nvPr/>
        </p:nvSpPr>
        <p:spPr>
          <a:xfrm>
            <a:off x="853959" y="4428731"/>
            <a:ext cx="3101907" cy="677062"/>
          </a:xfrm>
          <a:prstGeom prst="rect">
            <a:avLst/>
          </a:prstGeom>
          <a:noFill/>
        </p:spPr>
        <p:txBody>
          <a:bodyPr wrap="square" lIns="179235" tIns="143388" rIns="179235" bIns="143388" rtlCol="0">
            <a:spAutoFit/>
          </a:bodyPr>
          <a:lstStyle/>
          <a:p>
            <a:pPr defTabSz="913910">
              <a:lnSpc>
                <a:spcPct val="90000"/>
              </a:lnSpc>
              <a:defRPr/>
            </a:pPr>
            <a:r>
              <a:rPr lang="en-US" sz="1371">
                <a:latin typeface="Segoe UI" panose="020B0502040204020203" pitchFamily="34" charset="0"/>
                <a:cs typeface="Segoe UI" panose="020B0502040204020203" pitchFamily="34" charset="0"/>
              </a:rPr>
              <a:t>Periodic &amp; on-demand compliance evaluation</a:t>
            </a:r>
          </a:p>
        </p:txBody>
      </p:sp>
      <p:sp>
        <p:nvSpPr>
          <p:cNvPr id="11" name="TextBox 10">
            <a:extLst>
              <a:ext uri="{FF2B5EF4-FFF2-40B4-BE49-F238E27FC236}">
                <a16:creationId xmlns:a16="http://schemas.microsoft.com/office/drawing/2014/main" id="{15CCCFF0-6B85-4DD4-80E0-D32FEF3B570D}"/>
              </a:ext>
            </a:extLst>
          </p:cNvPr>
          <p:cNvSpPr txBox="1"/>
          <p:nvPr/>
        </p:nvSpPr>
        <p:spPr>
          <a:xfrm>
            <a:off x="4881570" y="2892546"/>
            <a:ext cx="3014599"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chemeClr val="tx1"/>
                </a:solidFill>
              </a:rPr>
              <a:t>Apply policies to a Management Group with control across your </a:t>
            </a:r>
            <a:br>
              <a:rPr lang="en-US" sz="1371" kern="0">
                <a:solidFill>
                  <a:schemeClr val="tx1"/>
                </a:solidFill>
              </a:rPr>
            </a:br>
            <a:r>
              <a:rPr lang="en-US" sz="1371" kern="0">
                <a:solidFill>
                  <a:schemeClr val="tx1"/>
                </a:solidFill>
              </a:rPr>
              <a:t>entire organization</a:t>
            </a:r>
          </a:p>
        </p:txBody>
      </p:sp>
      <p:sp>
        <p:nvSpPr>
          <p:cNvPr id="12" name="TextBox 11">
            <a:extLst>
              <a:ext uri="{FF2B5EF4-FFF2-40B4-BE49-F238E27FC236}">
                <a16:creationId xmlns:a16="http://schemas.microsoft.com/office/drawing/2014/main" id="{774AD0B9-3F71-46B9-934B-F212BC3C6C69}"/>
              </a:ext>
            </a:extLst>
          </p:cNvPr>
          <p:cNvSpPr txBox="1"/>
          <p:nvPr/>
        </p:nvSpPr>
        <p:spPr>
          <a:xfrm>
            <a:off x="4881571" y="3658510"/>
            <a:ext cx="3014597" cy="870807"/>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chemeClr val="tx1"/>
                </a:solidFill>
              </a:rPr>
              <a:t>Apply multiple policies and &amp; aggregate policy states with policy initiative</a:t>
            </a:r>
          </a:p>
        </p:txBody>
      </p:sp>
      <p:sp>
        <p:nvSpPr>
          <p:cNvPr id="13" name="TextBox 12">
            <a:extLst>
              <a:ext uri="{FF2B5EF4-FFF2-40B4-BE49-F238E27FC236}">
                <a16:creationId xmlns:a16="http://schemas.microsoft.com/office/drawing/2014/main" id="{8C541003-0CB9-4465-8E98-9AB5B95CE21E}"/>
              </a:ext>
            </a:extLst>
          </p:cNvPr>
          <p:cNvSpPr txBox="1"/>
          <p:nvPr/>
        </p:nvSpPr>
        <p:spPr>
          <a:xfrm>
            <a:off x="8913334" y="2999657"/>
            <a:ext cx="3010093"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dirty="0">
                <a:solidFill>
                  <a:schemeClr val="tx1"/>
                </a:solidFill>
              </a:rPr>
              <a:t>Real time remediation</a:t>
            </a:r>
          </a:p>
        </p:txBody>
      </p:sp>
      <p:sp>
        <p:nvSpPr>
          <p:cNvPr id="14" name="TextBox 13">
            <a:extLst>
              <a:ext uri="{FF2B5EF4-FFF2-40B4-BE49-F238E27FC236}">
                <a16:creationId xmlns:a16="http://schemas.microsoft.com/office/drawing/2014/main" id="{04239ACB-227E-463A-8425-35B78774CD83}"/>
              </a:ext>
            </a:extLst>
          </p:cNvPr>
          <p:cNvSpPr txBox="1"/>
          <p:nvPr/>
        </p:nvSpPr>
        <p:spPr>
          <a:xfrm>
            <a:off x="8913334" y="3719560"/>
            <a:ext cx="3010093" cy="709312"/>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chemeClr val="tx1"/>
                </a:solidFill>
              </a:rPr>
              <a:t>Remediation on existing resources </a:t>
            </a:r>
            <a:r>
              <a:rPr lang="en-US" sz="1600">
                <a:solidFill>
                  <a:schemeClr val="tx1"/>
                </a:solidFill>
              </a:rPr>
              <a:t>(</a:t>
            </a:r>
            <a:r>
              <a:rPr lang="en-US" sz="1400" kern="0">
                <a:solidFill>
                  <a:schemeClr val="tx1"/>
                </a:solidFill>
                <a:latin typeface="Segoe UI Semibold" panose="020B0702040204020203" pitchFamily="34" charset="0"/>
                <a:cs typeface="Segoe UI Semibold" panose="020B0702040204020203" pitchFamily="34" charset="0"/>
              </a:rPr>
              <a:t>NEW</a:t>
            </a:r>
            <a:r>
              <a:rPr lang="en-US" sz="1600">
                <a:solidFill>
                  <a:schemeClr val="tx1"/>
                </a:solidFill>
              </a:rPr>
              <a:t>)</a:t>
            </a:r>
            <a:endParaRPr lang="en-US" sz="1371" kern="0">
              <a:solidFill>
                <a:schemeClr val="tx1"/>
              </a:solidFill>
            </a:endParaRPr>
          </a:p>
        </p:txBody>
      </p:sp>
      <p:cxnSp>
        <p:nvCxnSpPr>
          <p:cNvPr id="15" name="Straight Connector 14">
            <a:extLst>
              <a:ext uri="{FF2B5EF4-FFF2-40B4-BE49-F238E27FC236}">
                <a16:creationId xmlns:a16="http://schemas.microsoft.com/office/drawing/2014/main" id="{14E060A6-C48A-4D1B-9E65-7BCBA736A3D9}"/>
              </a:ext>
            </a:extLst>
          </p:cNvPr>
          <p:cNvCxnSpPr/>
          <p:nvPr/>
        </p:nvCxnSpPr>
        <p:spPr>
          <a:xfrm>
            <a:off x="4120160" y="2281628"/>
            <a:ext cx="0" cy="4220309"/>
          </a:xfrm>
          <a:prstGeom prst="line">
            <a:avLst/>
          </a:prstGeom>
          <a:noFill/>
          <a:ln w="15875" cap="flat" cmpd="sng" algn="ctr">
            <a:solidFill>
              <a:srgbClr val="E6E6E6">
                <a:lumMod val="75000"/>
              </a:srgbClr>
            </a:solidFill>
            <a:prstDash val="solid"/>
            <a:headEnd type="none"/>
            <a:tailEnd type="none"/>
          </a:ln>
          <a:effectLst/>
        </p:spPr>
      </p:cxnSp>
      <p:cxnSp>
        <p:nvCxnSpPr>
          <p:cNvPr id="16" name="Straight Connector 15">
            <a:extLst>
              <a:ext uri="{FF2B5EF4-FFF2-40B4-BE49-F238E27FC236}">
                <a16:creationId xmlns:a16="http://schemas.microsoft.com/office/drawing/2014/main" id="{62242D50-0E82-423C-BAFA-9F82A986AF52}"/>
              </a:ext>
            </a:extLst>
          </p:cNvPr>
          <p:cNvCxnSpPr/>
          <p:nvPr/>
        </p:nvCxnSpPr>
        <p:spPr>
          <a:xfrm>
            <a:off x="8060462" y="2323716"/>
            <a:ext cx="0" cy="4220309"/>
          </a:xfrm>
          <a:prstGeom prst="line">
            <a:avLst/>
          </a:prstGeom>
          <a:noFill/>
          <a:ln w="15875" cap="flat" cmpd="sng" algn="ctr">
            <a:solidFill>
              <a:srgbClr val="E6E6E6">
                <a:lumMod val="75000"/>
              </a:srgbClr>
            </a:solidFill>
            <a:prstDash val="solid"/>
            <a:headEnd type="none"/>
            <a:tailEnd type="none"/>
          </a:ln>
          <a:effectLst/>
        </p:spPr>
      </p:cxnSp>
      <p:grpSp>
        <p:nvGrpSpPr>
          <p:cNvPr id="17" name="Group 16">
            <a:extLst>
              <a:ext uri="{FF2B5EF4-FFF2-40B4-BE49-F238E27FC236}">
                <a16:creationId xmlns:a16="http://schemas.microsoft.com/office/drawing/2014/main" id="{C441CEE7-83AB-4940-BBB1-550D9C3E0E8D}"/>
              </a:ext>
            </a:extLst>
          </p:cNvPr>
          <p:cNvGrpSpPr/>
          <p:nvPr/>
        </p:nvGrpSpPr>
        <p:grpSpPr>
          <a:xfrm>
            <a:off x="434828" y="2999657"/>
            <a:ext cx="359254" cy="359254"/>
            <a:chOff x="4489773" y="2355365"/>
            <a:chExt cx="548640" cy="548640"/>
          </a:xfrm>
          <a:solidFill>
            <a:srgbClr val="E6E6E6"/>
          </a:solidFill>
        </p:grpSpPr>
        <p:sp>
          <p:nvSpPr>
            <p:cNvPr id="18" name="Oval 17">
              <a:extLst>
                <a:ext uri="{FF2B5EF4-FFF2-40B4-BE49-F238E27FC236}">
                  <a16:creationId xmlns:a16="http://schemas.microsoft.com/office/drawing/2014/main" id="{B16F6827-19BC-4ECE-B60D-B71E6FB1AEB6}"/>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ageRight_E761">
              <a:extLst>
                <a:ext uri="{FF2B5EF4-FFF2-40B4-BE49-F238E27FC236}">
                  <a16:creationId xmlns:a16="http://schemas.microsoft.com/office/drawing/2014/main" id="{903E3908-B762-4B86-92D6-8ABC5B4C1A9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8114E2CF-7D75-40E0-BB6F-FBB57B29C07C}"/>
              </a:ext>
            </a:extLst>
          </p:cNvPr>
          <p:cNvGrpSpPr/>
          <p:nvPr/>
        </p:nvGrpSpPr>
        <p:grpSpPr>
          <a:xfrm>
            <a:off x="434828" y="3777697"/>
            <a:ext cx="359254" cy="359254"/>
            <a:chOff x="4489773" y="2355365"/>
            <a:chExt cx="548640" cy="548640"/>
          </a:xfrm>
          <a:solidFill>
            <a:srgbClr val="E6E6E6"/>
          </a:solidFill>
        </p:grpSpPr>
        <p:sp>
          <p:nvSpPr>
            <p:cNvPr id="21" name="Oval 20">
              <a:extLst>
                <a:ext uri="{FF2B5EF4-FFF2-40B4-BE49-F238E27FC236}">
                  <a16:creationId xmlns:a16="http://schemas.microsoft.com/office/drawing/2014/main" id="{0B2E5D68-F227-45F0-8E1D-EEA17A4C876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PageRight_E761">
              <a:extLst>
                <a:ext uri="{FF2B5EF4-FFF2-40B4-BE49-F238E27FC236}">
                  <a16:creationId xmlns:a16="http://schemas.microsoft.com/office/drawing/2014/main" id="{96376A26-DD4F-4AFA-8253-937F619C740E}"/>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3" name="Group 22">
            <a:extLst>
              <a:ext uri="{FF2B5EF4-FFF2-40B4-BE49-F238E27FC236}">
                <a16:creationId xmlns:a16="http://schemas.microsoft.com/office/drawing/2014/main" id="{DC85CE87-7AA6-412D-9C90-D96E959461FA}"/>
              </a:ext>
            </a:extLst>
          </p:cNvPr>
          <p:cNvGrpSpPr/>
          <p:nvPr/>
        </p:nvGrpSpPr>
        <p:grpSpPr>
          <a:xfrm>
            <a:off x="434828" y="4490410"/>
            <a:ext cx="359254" cy="359254"/>
            <a:chOff x="4489773" y="2355365"/>
            <a:chExt cx="548640" cy="548640"/>
          </a:xfrm>
          <a:solidFill>
            <a:srgbClr val="E6E6E6"/>
          </a:solidFill>
        </p:grpSpPr>
        <p:sp>
          <p:nvSpPr>
            <p:cNvPr id="24" name="Oval 23">
              <a:extLst>
                <a:ext uri="{FF2B5EF4-FFF2-40B4-BE49-F238E27FC236}">
                  <a16:creationId xmlns:a16="http://schemas.microsoft.com/office/drawing/2014/main" id="{2BA409AA-48B7-4E25-9CBB-A5730131D632}"/>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PageRight_E761">
              <a:extLst>
                <a:ext uri="{FF2B5EF4-FFF2-40B4-BE49-F238E27FC236}">
                  <a16:creationId xmlns:a16="http://schemas.microsoft.com/office/drawing/2014/main" id="{E8186261-EDE4-4B0F-BBB2-5F3B516873D7}"/>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6" name="Group 25">
            <a:extLst>
              <a:ext uri="{FF2B5EF4-FFF2-40B4-BE49-F238E27FC236}">
                <a16:creationId xmlns:a16="http://schemas.microsoft.com/office/drawing/2014/main" id="{A34B3B00-5243-4FB1-BEEE-E28729CD0580}"/>
              </a:ext>
            </a:extLst>
          </p:cNvPr>
          <p:cNvGrpSpPr/>
          <p:nvPr/>
        </p:nvGrpSpPr>
        <p:grpSpPr>
          <a:xfrm>
            <a:off x="4434578" y="2999657"/>
            <a:ext cx="359254" cy="359254"/>
            <a:chOff x="4489773" y="2355365"/>
            <a:chExt cx="548640" cy="548640"/>
          </a:xfrm>
          <a:solidFill>
            <a:srgbClr val="E6E6E6"/>
          </a:solidFill>
        </p:grpSpPr>
        <p:sp>
          <p:nvSpPr>
            <p:cNvPr id="27" name="Oval 26">
              <a:extLst>
                <a:ext uri="{FF2B5EF4-FFF2-40B4-BE49-F238E27FC236}">
                  <a16:creationId xmlns:a16="http://schemas.microsoft.com/office/drawing/2014/main" id="{D2FE6B9C-058C-4A41-9941-EF5D6783C6C4}"/>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PageRight_E761">
              <a:extLst>
                <a:ext uri="{FF2B5EF4-FFF2-40B4-BE49-F238E27FC236}">
                  <a16:creationId xmlns:a16="http://schemas.microsoft.com/office/drawing/2014/main" id="{405B621E-4D42-47A6-8990-6EC033FC85B1}"/>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29" name="Group 28">
            <a:extLst>
              <a:ext uri="{FF2B5EF4-FFF2-40B4-BE49-F238E27FC236}">
                <a16:creationId xmlns:a16="http://schemas.microsoft.com/office/drawing/2014/main" id="{746A8D7B-1C76-44C6-AC90-716144E035BE}"/>
              </a:ext>
            </a:extLst>
          </p:cNvPr>
          <p:cNvGrpSpPr/>
          <p:nvPr/>
        </p:nvGrpSpPr>
        <p:grpSpPr>
          <a:xfrm>
            <a:off x="4434578" y="3908721"/>
            <a:ext cx="359254" cy="359254"/>
            <a:chOff x="4489773" y="2355365"/>
            <a:chExt cx="548640" cy="548640"/>
          </a:xfrm>
          <a:solidFill>
            <a:srgbClr val="E6E6E6"/>
          </a:solidFill>
        </p:grpSpPr>
        <p:sp>
          <p:nvSpPr>
            <p:cNvPr id="30" name="Oval 29">
              <a:extLst>
                <a:ext uri="{FF2B5EF4-FFF2-40B4-BE49-F238E27FC236}">
                  <a16:creationId xmlns:a16="http://schemas.microsoft.com/office/drawing/2014/main" id="{96AF715A-297D-4DFD-9337-3E59BF47E05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PageRight_E761">
              <a:extLst>
                <a:ext uri="{FF2B5EF4-FFF2-40B4-BE49-F238E27FC236}">
                  <a16:creationId xmlns:a16="http://schemas.microsoft.com/office/drawing/2014/main" id="{C6F78D7C-4690-48C9-9334-63357AC6B3A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2" name="Group 31">
            <a:extLst>
              <a:ext uri="{FF2B5EF4-FFF2-40B4-BE49-F238E27FC236}">
                <a16:creationId xmlns:a16="http://schemas.microsoft.com/office/drawing/2014/main" id="{1019882B-782A-4842-9A76-D47D3A4EAF3E}"/>
              </a:ext>
            </a:extLst>
          </p:cNvPr>
          <p:cNvGrpSpPr/>
          <p:nvPr/>
        </p:nvGrpSpPr>
        <p:grpSpPr>
          <a:xfrm>
            <a:off x="8434329" y="3025220"/>
            <a:ext cx="359254" cy="359254"/>
            <a:chOff x="4489773" y="2355365"/>
            <a:chExt cx="548640" cy="548640"/>
          </a:xfrm>
          <a:solidFill>
            <a:srgbClr val="E6E6E6"/>
          </a:solidFill>
        </p:grpSpPr>
        <p:sp>
          <p:nvSpPr>
            <p:cNvPr id="33" name="Oval 32">
              <a:extLst>
                <a:ext uri="{FF2B5EF4-FFF2-40B4-BE49-F238E27FC236}">
                  <a16:creationId xmlns:a16="http://schemas.microsoft.com/office/drawing/2014/main" id="{F27DA450-92B5-493E-9104-C1FFA48E20E5}"/>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PageRight_E761">
              <a:extLst>
                <a:ext uri="{FF2B5EF4-FFF2-40B4-BE49-F238E27FC236}">
                  <a16:creationId xmlns:a16="http://schemas.microsoft.com/office/drawing/2014/main" id="{4EC5222C-6A01-4D87-BDD6-D35FC5C165D0}"/>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5" name="Group 34">
            <a:extLst>
              <a:ext uri="{FF2B5EF4-FFF2-40B4-BE49-F238E27FC236}">
                <a16:creationId xmlns:a16="http://schemas.microsoft.com/office/drawing/2014/main" id="{9BE530AB-C0A2-4BE8-A10E-0F12D0D181EB}"/>
              </a:ext>
            </a:extLst>
          </p:cNvPr>
          <p:cNvGrpSpPr/>
          <p:nvPr/>
        </p:nvGrpSpPr>
        <p:grpSpPr>
          <a:xfrm>
            <a:off x="8434329" y="3777697"/>
            <a:ext cx="359254" cy="359254"/>
            <a:chOff x="4489773" y="2355365"/>
            <a:chExt cx="548640" cy="548640"/>
          </a:xfrm>
          <a:solidFill>
            <a:srgbClr val="E6E6E6"/>
          </a:solidFill>
        </p:grpSpPr>
        <p:sp>
          <p:nvSpPr>
            <p:cNvPr id="36" name="Oval 35">
              <a:extLst>
                <a:ext uri="{FF2B5EF4-FFF2-40B4-BE49-F238E27FC236}">
                  <a16:creationId xmlns:a16="http://schemas.microsoft.com/office/drawing/2014/main" id="{3B4D533A-CE72-4A68-ABC6-8B4C104717AC}"/>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ageRight_E761">
              <a:extLst>
                <a:ext uri="{FF2B5EF4-FFF2-40B4-BE49-F238E27FC236}">
                  <a16:creationId xmlns:a16="http://schemas.microsoft.com/office/drawing/2014/main" id="{9042D023-7BE7-4B6D-846E-D4EFE7507684}"/>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grpSp>
        <p:nvGrpSpPr>
          <p:cNvPr id="38" name="Group 37">
            <a:extLst>
              <a:ext uri="{FF2B5EF4-FFF2-40B4-BE49-F238E27FC236}">
                <a16:creationId xmlns:a16="http://schemas.microsoft.com/office/drawing/2014/main" id="{D802890D-10FB-4E99-9492-770422BF88C3}"/>
              </a:ext>
            </a:extLst>
          </p:cNvPr>
          <p:cNvGrpSpPr/>
          <p:nvPr/>
        </p:nvGrpSpPr>
        <p:grpSpPr>
          <a:xfrm>
            <a:off x="1643177" y="2008345"/>
            <a:ext cx="1006595" cy="940024"/>
            <a:chOff x="1589903" y="1720554"/>
            <a:chExt cx="1027070" cy="959146"/>
          </a:xfrm>
        </p:grpSpPr>
        <p:sp>
          <p:nvSpPr>
            <p:cNvPr id="39" name="cloud">
              <a:extLst>
                <a:ext uri="{FF2B5EF4-FFF2-40B4-BE49-F238E27FC236}">
                  <a16:creationId xmlns:a16="http://schemas.microsoft.com/office/drawing/2014/main" id="{6EDC2ADC-5B31-4006-8C9C-9850769F95C1}"/>
                </a:ext>
              </a:extLst>
            </p:cNvPr>
            <p:cNvSpPr>
              <a:spLocks noChangeAspect="1"/>
            </p:cNvSpPr>
            <p:nvPr/>
          </p:nvSpPr>
          <p:spPr bwMode="auto">
            <a:xfrm>
              <a:off x="1589903" y="1720554"/>
              <a:ext cx="1027070" cy="6543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0" name="Rectangle 39">
              <a:extLst>
                <a:ext uri="{FF2B5EF4-FFF2-40B4-BE49-F238E27FC236}">
                  <a16:creationId xmlns:a16="http://schemas.microsoft.com/office/drawing/2014/main" id="{34D3C580-DBAF-44F6-B5DB-13C16BBBB527}"/>
                </a:ext>
              </a:extLst>
            </p:cNvPr>
            <p:cNvSpPr/>
            <p:nvPr/>
          </p:nvSpPr>
          <p:spPr bwMode="auto">
            <a:xfrm>
              <a:off x="2052638" y="2159000"/>
              <a:ext cx="513535" cy="520700"/>
            </a:xfrm>
            <a:prstGeom prst="rect">
              <a:avLst/>
            </a:prstGeom>
            <a:solidFill>
              <a:srgbClr val="E6E6E6"/>
            </a:solid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rackers_EADF">
              <a:extLst>
                <a:ext uri="{FF2B5EF4-FFF2-40B4-BE49-F238E27FC236}">
                  <a16:creationId xmlns:a16="http://schemas.microsoft.com/office/drawing/2014/main" id="{BD930133-5990-4D6D-A205-96126C9D7FA1}"/>
                </a:ext>
              </a:extLst>
            </p:cNvPr>
            <p:cNvSpPr>
              <a:spLocks noChangeAspect="1" noEditPoints="1"/>
            </p:cNvSpPr>
            <p:nvPr/>
          </p:nvSpPr>
          <p:spPr bwMode="auto">
            <a:xfrm>
              <a:off x="2121286" y="2049459"/>
              <a:ext cx="393314" cy="536302"/>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2" name="transform">
            <a:extLst>
              <a:ext uri="{FF2B5EF4-FFF2-40B4-BE49-F238E27FC236}">
                <a16:creationId xmlns:a16="http://schemas.microsoft.com/office/drawing/2014/main" id="{9DDC58D5-3458-4F3D-AC89-B5415D7A36C6}"/>
              </a:ext>
            </a:extLst>
          </p:cNvPr>
          <p:cNvSpPr>
            <a:spLocks noChangeAspect="1" noEditPoints="1"/>
          </p:cNvSpPr>
          <p:nvPr/>
        </p:nvSpPr>
        <p:spPr bwMode="auto">
          <a:xfrm>
            <a:off x="5770039" y="2049744"/>
            <a:ext cx="654250" cy="817811"/>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rgbClr val="00B0F0"/>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kern="0">
              <a:gradFill>
                <a:gsLst>
                  <a:gs pos="0">
                    <a:srgbClr val="505050"/>
                  </a:gs>
                  <a:gs pos="100000">
                    <a:srgbClr val="505050"/>
                  </a:gs>
                </a:gsLst>
                <a:lin ang="5400000" scaled="1"/>
              </a:gradFill>
              <a:latin typeface="Segoe UI"/>
            </a:endParaRPr>
          </a:p>
        </p:txBody>
      </p:sp>
      <p:grpSp>
        <p:nvGrpSpPr>
          <p:cNvPr id="43" name="Group 42">
            <a:extLst>
              <a:ext uri="{FF2B5EF4-FFF2-40B4-BE49-F238E27FC236}">
                <a16:creationId xmlns:a16="http://schemas.microsoft.com/office/drawing/2014/main" id="{D057838E-82AF-4261-9460-28E5CC5593AC}"/>
              </a:ext>
            </a:extLst>
          </p:cNvPr>
          <p:cNvGrpSpPr/>
          <p:nvPr/>
        </p:nvGrpSpPr>
        <p:grpSpPr>
          <a:xfrm>
            <a:off x="9450561" y="2014976"/>
            <a:ext cx="1086446" cy="850879"/>
            <a:chOff x="9641032" y="1727318"/>
            <a:chExt cx="1108548" cy="868188"/>
          </a:xfrm>
        </p:grpSpPr>
        <p:sp>
          <p:nvSpPr>
            <p:cNvPr id="44" name="cloud">
              <a:extLst>
                <a:ext uri="{FF2B5EF4-FFF2-40B4-BE49-F238E27FC236}">
                  <a16:creationId xmlns:a16="http://schemas.microsoft.com/office/drawing/2014/main" id="{2EDFD8D1-62A4-444E-B720-A0648BB4D625}"/>
                </a:ext>
              </a:extLst>
            </p:cNvPr>
            <p:cNvSpPr>
              <a:spLocks noChangeAspect="1"/>
            </p:cNvSpPr>
            <p:nvPr/>
          </p:nvSpPr>
          <p:spPr bwMode="auto">
            <a:xfrm>
              <a:off x="9733123" y="1727318"/>
              <a:ext cx="1016457" cy="6475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gradFill>
                <a:latin typeface="Segoe UI"/>
              </a:endParaRPr>
            </a:p>
          </p:txBody>
        </p:sp>
        <p:sp>
          <p:nvSpPr>
            <p:cNvPr id="45" name="Oval 44">
              <a:extLst>
                <a:ext uri="{FF2B5EF4-FFF2-40B4-BE49-F238E27FC236}">
                  <a16:creationId xmlns:a16="http://schemas.microsoft.com/office/drawing/2014/main" id="{9E3B3163-16A0-437C-A49D-E9905B2B8B22}"/>
                </a:ext>
              </a:extLst>
            </p:cNvPr>
            <p:cNvSpPr/>
            <p:nvPr/>
          </p:nvSpPr>
          <p:spPr bwMode="auto">
            <a:xfrm>
              <a:off x="9737584" y="2063469"/>
              <a:ext cx="441606" cy="441606"/>
            </a:xfrm>
            <a:prstGeom prst="ellipse">
              <a:avLst/>
            </a:prstGeom>
            <a:solidFill>
              <a:srgbClr val="E6E6E6"/>
            </a:solidFill>
            <a:ln w="9525" cap="flat" cmpd="sng" algn="ctr">
              <a:solidFill>
                <a:srgbClr val="00B0F0"/>
              </a:solid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magnify">
              <a:extLst>
                <a:ext uri="{FF2B5EF4-FFF2-40B4-BE49-F238E27FC236}">
                  <a16:creationId xmlns:a16="http://schemas.microsoft.com/office/drawing/2014/main" id="{54C61A29-D7E2-4F5B-AAD7-6597662CB8B4}"/>
                </a:ext>
              </a:extLst>
            </p:cNvPr>
            <p:cNvSpPr>
              <a:spLocks noChangeAspect="1" noEditPoints="1"/>
            </p:cNvSpPr>
            <p:nvPr/>
          </p:nvSpPr>
          <p:spPr bwMode="auto">
            <a:xfrm flipH="1">
              <a:off x="9641032" y="2148742"/>
              <a:ext cx="455468" cy="446764"/>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6" tIns="44808" rIns="89616" bIns="44808" numCol="1" anchor="t" anchorCtr="0" compatLnSpc="1">
              <a:prstTxWarp prst="textNoShape">
                <a:avLst/>
              </a:prstTxWarp>
            </a:bodyPr>
            <a:lstStyle/>
            <a:p>
              <a:pPr defTabSz="914120">
                <a:defRPr/>
              </a:pPr>
              <a:endParaRPr lang="en-US" kern="0">
                <a:solidFill>
                  <a:srgbClr val="505050"/>
                </a:solidFill>
                <a:latin typeface="Segoe UI"/>
              </a:endParaRPr>
            </a:p>
          </p:txBody>
        </p:sp>
      </p:grpSp>
      <p:sp>
        <p:nvSpPr>
          <p:cNvPr id="47" name="TextBox 46">
            <a:extLst>
              <a:ext uri="{FF2B5EF4-FFF2-40B4-BE49-F238E27FC236}">
                <a16:creationId xmlns:a16="http://schemas.microsoft.com/office/drawing/2014/main" id="{2C048C4B-C61A-40EA-8C0F-166CE8E4BD66}"/>
              </a:ext>
            </a:extLst>
          </p:cNvPr>
          <p:cNvSpPr txBox="1"/>
          <p:nvPr/>
        </p:nvSpPr>
        <p:spPr>
          <a:xfrm>
            <a:off x="4881571" y="4523741"/>
            <a:ext cx="3014597" cy="479601"/>
          </a:xfrm>
          <a:prstGeom prst="rect">
            <a:avLst/>
          </a:prstGeom>
          <a:noFill/>
        </p:spPr>
        <p:txBody>
          <a:bodyPr wrap="square" lIns="179235" tIns="143388" rIns="179235" bIns="14338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defTabSz="932276">
              <a:defRPr/>
            </a:pPr>
            <a:r>
              <a:rPr lang="en-US" sz="1371" kern="0">
                <a:solidFill>
                  <a:schemeClr val="tx1"/>
                </a:solidFill>
              </a:rPr>
              <a:t>Exclusion Scope</a:t>
            </a:r>
          </a:p>
        </p:txBody>
      </p:sp>
      <p:grpSp>
        <p:nvGrpSpPr>
          <p:cNvPr id="48" name="Group 47">
            <a:extLst>
              <a:ext uri="{FF2B5EF4-FFF2-40B4-BE49-F238E27FC236}">
                <a16:creationId xmlns:a16="http://schemas.microsoft.com/office/drawing/2014/main" id="{E1060B08-8B6D-4D33-B99E-E0F81F721231}"/>
              </a:ext>
            </a:extLst>
          </p:cNvPr>
          <p:cNvGrpSpPr/>
          <p:nvPr/>
        </p:nvGrpSpPr>
        <p:grpSpPr>
          <a:xfrm>
            <a:off x="4434578" y="4592623"/>
            <a:ext cx="359254" cy="359254"/>
            <a:chOff x="4489773" y="2355365"/>
            <a:chExt cx="548640" cy="548640"/>
          </a:xfrm>
          <a:solidFill>
            <a:srgbClr val="E6E6E6"/>
          </a:solidFill>
        </p:grpSpPr>
        <p:sp>
          <p:nvSpPr>
            <p:cNvPr id="49" name="Oval 48">
              <a:extLst>
                <a:ext uri="{FF2B5EF4-FFF2-40B4-BE49-F238E27FC236}">
                  <a16:creationId xmlns:a16="http://schemas.microsoft.com/office/drawing/2014/main" id="{CB2BDECC-E203-49F5-B2AE-EB297EB1A1BD}"/>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ageRight_E761">
              <a:extLst>
                <a:ext uri="{FF2B5EF4-FFF2-40B4-BE49-F238E27FC236}">
                  <a16:creationId xmlns:a16="http://schemas.microsoft.com/office/drawing/2014/main" id="{3D8A9BD4-6239-4A33-89BD-B69048A35BE9}"/>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sp>
        <p:nvSpPr>
          <p:cNvPr id="51" name="Title 3">
            <a:extLst>
              <a:ext uri="{FF2B5EF4-FFF2-40B4-BE49-F238E27FC236}">
                <a16:creationId xmlns:a16="http://schemas.microsoft.com/office/drawing/2014/main" id="{2EC81DD8-F9BF-4187-B296-E5E636794710}"/>
              </a:ext>
            </a:extLst>
          </p:cNvPr>
          <p:cNvSpPr>
            <a:spLocks noGrp="1"/>
          </p:cNvSpPr>
          <p:nvPr>
            <p:ph type="title"/>
          </p:nvPr>
        </p:nvSpPr>
        <p:spPr>
          <a:xfrm>
            <a:off x="178929" y="555600"/>
            <a:ext cx="10991275" cy="553982"/>
          </a:xfrm>
        </p:spPr>
        <p:txBody>
          <a:bodyPr>
            <a:normAutofit fontScale="90000"/>
          </a:bodyPr>
          <a:lstStyle/>
          <a:p>
            <a:r>
              <a:rPr lang="en-US" dirty="0">
                <a:latin typeface="Segoe UI Semibold (Headings)"/>
              </a:rPr>
              <a:t>Azure Policy</a:t>
            </a:r>
          </a:p>
        </p:txBody>
      </p:sp>
      <p:sp>
        <p:nvSpPr>
          <p:cNvPr id="52" name="TextBox 51">
            <a:extLst>
              <a:ext uri="{FF2B5EF4-FFF2-40B4-BE49-F238E27FC236}">
                <a16:creationId xmlns:a16="http://schemas.microsoft.com/office/drawing/2014/main" id="{875BA9CE-5A3A-4A6C-B181-310A5BDB9CFB}"/>
              </a:ext>
            </a:extLst>
          </p:cNvPr>
          <p:cNvSpPr txBox="1"/>
          <p:nvPr/>
        </p:nvSpPr>
        <p:spPr>
          <a:xfrm>
            <a:off x="855089" y="5123233"/>
            <a:ext cx="3101907" cy="479601"/>
          </a:xfrm>
          <a:prstGeom prst="rect">
            <a:avLst/>
          </a:prstGeom>
          <a:noFill/>
        </p:spPr>
        <p:txBody>
          <a:bodyPr wrap="square" lIns="179235" tIns="143388" rIns="179235" bIns="143388" rtlCol="0">
            <a:spAutoFit/>
          </a:bodyPr>
          <a:lstStyle/>
          <a:p>
            <a:pPr defTabSz="913910">
              <a:lnSpc>
                <a:spcPct val="90000"/>
              </a:lnSpc>
              <a:defRPr/>
            </a:pPr>
            <a:r>
              <a:rPr lang="en-US" sz="1371">
                <a:latin typeface="Segoe UI" panose="020B0502040204020203" pitchFamily="34" charset="0"/>
                <a:cs typeface="Segoe UI" panose="020B0502040204020203" pitchFamily="34" charset="0"/>
              </a:rPr>
              <a:t>VM In-Guest Policy (</a:t>
            </a:r>
            <a:r>
              <a:rPr lang="en-US" sz="1200" kern="0">
                <a:latin typeface="Segoe UI Semibold" panose="020B0702040204020203" pitchFamily="34" charset="0"/>
                <a:cs typeface="Segoe UI Semibold" panose="020B0702040204020203" pitchFamily="34" charset="0"/>
              </a:rPr>
              <a:t>NEW</a:t>
            </a:r>
            <a:r>
              <a:rPr lang="en-US" sz="1371">
                <a:latin typeface="Segoe UI" panose="020B0502040204020203" pitchFamily="34" charset="0"/>
                <a:cs typeface="Segoe UI" panose="020B0502040204020203" pitchFamily="34" charset="0"/>
              </a:rPr>
              <a:t>)</a:t>
            </a:r>
          </a:p>
        </p:txBody>
      </p:sp>
      <p:grpSp>
        <p:nvGrpSpPr>
          <p:cNvPr id="54" name="Group 53">
            <a:extLst>
              <a:ext uri="{FF2B5EF4-FFF2-40B4-BE49-F238E27FC236}">
                <a16:creationId xmlns:a16="http://schemas.microsoft.com/office/drawing/2014/main" id="{CED6B828-E667-480F-8226-2B3B605E612E}"/>
              </a:ext>
            </a:extLst>
          </p:cNvPr>
          <p:cNvGrpSpPr/>
          <p:nvPr/>
        </p:nvGrpSpPr>
        <p:grpSpPr>
          <a:xfrm>
            <a:off x="435958" y="5184913"/>
            <a:ext cx="359254" cy="359254"/>
            <a:chOff x="4489773" y="2355365"/>
            <a:chExt cx="548640" cy="548640"/>
          </a:xfrm>
          <a:solidFill>
            <a:srgbClr val="E6E6E6"/>
          </a:solidFill>
        </p:grpSpPr>
        <p:sp>
          <p:nvSpPr>
            <p:cNvPr id="55" name="Oval 54">
              <a:extLst>
                <a:ext uri="{FF2B5EF4-FFF2-40B4-BE49-F238E27FC236}">
                  <a16:creationId xmlns:a16="http://schemas.microsoft.com/office/drawing/2014/main" id="{A7CF52E0-2EFF-44D2-A6EB-0257A39D5A4F}"/>
                </a:ext>
              </a:extLst>
            </p:cNvPr>
            <p:cNvSpPr/>
            <p:nvPr/>
          </p:nvSpPr>
          <p:spPr bwMode="auto">
            <a:xfrm>
              <a:off x="4489773" y="2355365"/>
              <a:ext cx="548640" cy="54864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91382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PageRight_E761">
              <a:extLst>
                <a:ext uri="{FF2B5EF4-FFF2-40B4-BE49-F238E27FC236}">
                  <a16:creationId xmlns:a16="http://schemas.microsoft.com/office/drawing/2014/main" id="{21C51ABA-12FA-4C0E-B867-C80BEA1E6B73}"/>
                </a:ext>
              </a:extLst>
            </p:cNvPr>
            <p:cNvSpPr>
              <a:spLocks noChangeAspect="1" noEditPoints="1"/>
            </p:cNvSpPr>
            <p:nvPr/>
          </p:nvSpPr>
          <p:spPr bwMode="auto">
            <a:xfrm>
              <a:off x="4532323" y="2397745"/>
              <a:ext cx="463540" cy="463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22225" cap="sq">
              <a:solidFill>
                <a:srgbClr val="0D0D0D"/>
              </a:solidFill>
              <a:prstDash val="solid"/>
              <a:miter lim="800000"/>
              <a:headEnd/>
              <a:tailEnd/>
            </a:ln>
          </p:spPr>
          <p:txBody>
            <a:bodyPr vert="horz" wrap="square" lIns="89616" tIns="44808" rIns="89616" bIns="44808" numCol="1" anchor="t" anchorCtr="0" compatLnSpc="1">
              <a:prstTxWarp prst="textNoShape">
                <a:avLst/>
              </a:prstTxWarp>
            </a:bodyPr>
            <a:lstStyle/>
            <a:p>
              <a:pPr defTabSz="914120">
                <a:defRPr/>
              </a:pPr>
              <a:endParaRPr lang="en-US" sz="883" kern="0">
                <a:gradFill>
                  <a:gsLst>
                    <a:gs pos="0">
                      <a:srgbClr val="505050"/>
                    </a:gs>
                    <a:gs pos="100000">
                      <a:srgbClr val="505050"/>
                    </a:gs>
                  </a:gsLst>
                  <a:lin ang="5400000" scaled="1"/>
                </a:gradFill>
                <a:latin typeface="Segoe UI"/>
              </a:endParaRPr>
            </a:p>
          </p:txBody>
        </p:sp>
      </p:grpSp>
      <p:pic>
        <p:nvPicPr>
          <p:cNvPr id="57" name="Picture 56" descr="A close up of a logo&#10;&#10;Description generated with high confidence">
            <a:extLst>
              <a:ext uri="{FF2B5EF4-FFF2-40B4-BE49-F238E27FC236}">
                <a16:creationId xmlns:a16="http://schemas.microsoft.com/office/drawing/2014/main" id="{4B6943BA-FFDE-4451-8F60-AE0050753123}"/>
              </a:ext>
            </a:extLst>
          </p:cNvPr>
          <p:cNvPicPr>
            <a:picLocks noChangeAspect="1"/>
          </p:cNvPicPr>
          <p:nvPr/>
        </p:nvPicPr>
        <p:blipFill>
          <a:blip r:embed="rId3"/>
          <a:stretch>
            <a:fillRect/>
          </a:stretch>
        </p:blipFill>
        <p:spPr>
          <a:xfrm>
            <a:off x="11516315" y="310470"/>
            <a:ext cx="496756" cy="496756"/>
          </a:xfrm>
          <a:prstGeom prst="rect">
            <a:avLst/>
          </a:prstGeom>
        </p:spPr>
      </p:pic>
    </p:spTree>
    <p:extLst>
      <p:ext uri="{BB962C8B-B14F-4D97-AF65-F5344CB8AC3E}">
        <p14:creationId xmlns:p14="http://schemas.microsoft.com/office/powerpoint/2010/main" val="19265492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D0EA-C80F-4C1A-8B91-A30006B12F55}"/>
              </a:ext>
            </a:extLst>
          </p:cNvPr>
          <p:cNvSpPr>
            <a:spLocks noGrp="1"/>
          </p:cNvSpPr>
          <p:nvPr>
            <p:ph type="title"/>
          </p:nvPr>
        </p:nvSpPr>
        <p:spPr>
          <a:xfrm>
            <a:off x="646885" y="453141"/>
            <a:ext cx="9403389" cy="1400331"/>
          </a:xfrm>
        </p:spPr>
        <p:txBody>
          <a:bodyPr vert="horz" wrap="square" lIns="91427" tIns="45713" rIns="91427" bIns="45713" rtlCol="0" anchor="t">
            <a:normAutofit/>
          </a:bodyPr>
          <a:lstStyle/>
          <a:p>
            <a:r>
              <a:rPr lang="en-US"/>
              <a:t>How does it work?</a:t>
            </a:r>
          </a:p>
        </p:txBody>
      </p:sp>
      <p:graphicFrame>
        <p:nvGraphicFramePr>
          <p:cNvPr id="5" name="Content Placeholder 2">
            <a:extLst>
              <a:ext uri="{FF2B5EF4-FFF2-40B4-BE49-F238E27FC236}">
                <a16:creationId xmlns:a16="http://schemas.microsoft.com/office/drawing/2014/main" id="{F28A0792-C743-404B-91F4-9D4436CBBF3A}"/>
              </a:ext>
            </a:extLst>
          </p:cNvPr>
          <p:cNvGraphicFramePr>
            <a:graphicFrameLocks noGrp="1"/>
          </p:cNvGraphicFramePr>
          <p:nvPr>
            <p:ph sz="half" idx="1"/>
          </p:nvPr>
        </p:nvGraphicFramePr>
        <p:xfrm>
          <a:off x="646884" y="2140268"/>
          <a:ext cx="9403018" cy="4055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6355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BA91-73FD-4B38-B43D-A9F790189DF9}"/>
              </a:ext>
            </a:extLst>
          </p:cNvPr>
          <p:cNvSpPr>
            <a:spLocks noGrp="1"/>
          </p:cNvSpPr>
          <p:nvPr>
            <p:ph type="title"/>
          </p:nvPr>
        </p:nvSpPr>
        <p:spPr/>
        <p:txBody>
          <a:bodyPr/>
          <a:lstStyle/>
          <a:p>
            <a:r>
              <a:rPr lang="en-US" dirty="0"/>
              <a:t>Azure Policy</a:t>
            </a:r>
          </a:p>
        </p:txBody>
      </p:sp>
      <p:sp>
        <p:nvSpPr>
          <p:cNvPr id="3" name="Footer Placeholder 2">
            <a:extLst>
              <a:ext uri="{FF2B5EF4-FFF2-40B4-BE49-F238E27FC236}">
                <a16:creationId xmlns:a16="http://schemas.microsoft.com/office/drawing/2014/main" id="{11B10F8D-1BB7-4831-B255-C42886983126}"/>
              </a:ext>
            </a:extLst>
          </p:cNvPr>
          <p:cNvSpPr>
            <a:spLocks noGrp="1"/>
          </p:cNvSpPr>
          <p:nvPr>
            <p:ph type="ftr" sz="quarter" idx="3"/>
          </p:nvPr>
        </p:nvSpPr>
        <p:spPr/>
        <p:txBody>
          <a:bodyPr/>
          <a:lstStyle/>
          <a:p>
            <a:r>
              <a:rPr lang="en-US">
                <a:solidFill>
                  <a:schemeClr val="bg1">
                    <a:lumMod val="65000"/>
                  </a:schemeClr>
                </a:solidFill>
              </a:rPr>
              <a:t>© Microsoft Corporation                                                                                  								                                Azure </a:t>
            </a:r>
          </a:p>
        </p:txBody>
      </p:sp>
      <p:grpSp>
        <p:nvGrpSpPr>
          <p:cNvPr id="4" name="Group 3">
            <a:extLst>
              <a:ext uri="{FF2B5EF4-FFF2-40B4-BE49-F238E27FC236}">
                <a16:creationId xmlns:a16="http://schemas.microsoft.com/office/drawing/2014/main" id="{0D01177B-CA58-46AC-84EF-11B5B4E9D9A6}"/>
              </a:ext>
            </a:extLst>
          </p:cNvPr>
          <p:cNvGrpSpPr/>
          <p:nvPr/>
        </p:nvGrpSpPr>
        <p:grpSpPr>
          <a:xfrm>
            <a:off x="9092289" y="196508"/>
            <a:ext cx="2906810" cy="1300297"/>
            <a:chOff x="9274608" y="199951"/>
            <a:chExt cx="2965098" cy="1326371"/>
          </a:xfrm>
        </p:grpSpPr>
        <p:sp>
          <p:nvSpPr>
            <p:cNvPr id="5" name="Rectangle 4">
              <a:extLst>
                <a:ext uri="{FF2B5EF4-FFF2-40B4-BE49-F238E27FC236}">
                  <a16:creationId xmlns:a16="http://schemas.microsoft.com/office/drawing/2014/main" id="{F6E35847-1761-4E62-B015-DED5B4B00113}"/>
                </a:ext>
              </a:extLst>
            </p:cNvPr>
            <p:cNvSpPr/>
            <p:nvPr/>
          </p:nvSpPr>
          <p:spPr bwMode="auto">
            <a:xfrm>
              <a:off x="9274608" y="199951"/>
              <a:ext cx="2965098" cy="1326371"/>
            </a:xfrm>
            <a:prstGeom prst="rect">
              <a:avLst/>
            </a:prstGeom>
            <a:solidFill>
              <a:schemeClr val="bg1"/>
            </a:solidFill>
            <a:ln w="15875" cap="flat" cmpd="sng" algn="ctr">
              <a:solidFill>
                <a:schemeClr val="accent1"/>
              </a:solidFill>
              <a:prstDash val="soli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pPr>
              <a:endParaRPr lang="en-US" sz="1961" kern="0" err="1">
                <a:gradFill>
                  <a:gsLst>
                    <a:gs pos="0">
                      <a:srgbClr val="FFFFFF"/>
                    </a:gs>
                    <a:gs pos="100000">
                      <a:srgbClr val="FFFFFF"/>
                    </a:gs>
                  </a:gsLst>
                  <a:lin ang="5400000" scaled="0"/>
                </a:gradFill>
                <a:latin typeface="Segoe UI Semilight"/>
              </a:endParaRPr>
            </a:p>
          </p:txBody>
        </p:sp>
        <p:grpSp>
          <p:nvGrpSpPr>
            <p:cNvPr id="6" name="Group 5">
              <a:extLst>
                <a:ext uri="{FF2B5EF4-FFF2-40B4-BE49-F238E27FC236}">
                  <a16:creationId xmlns:a16="http://schemas.microsoft.com/office/drawing/2014/main" id="{24136D63-A269-4431-9138-E9F2196AA433}"/>
                </a:ext>
              </a:extLst>
            </p:cNvPr>
            <p:cNvGrpSpPr/>
            <p:nvPr/>
          </p:nvGrpSpPr>
          <p:grpSpPr>
            <a:xfrm>
              <a:off x="10311260" y="329937"/>
              <a:ext cx="1884096" cy="1066398"/>
              <a:chOff x="10508030" y="206704"/>
              <a:chExt cx="1884096" cy="1066398"/>
            </a:xfrm>
          </p:grpSpPr>
          <p:grpSp>
            <p:nvGrpSpPr>
              <p:cNvPr id="8" name="Group 7">
                <a:extLst>
                  <a:ext uri="{FF2B5EF4-FFF2-40B4-BE49-F238E27FC236}">
                    <a16:creationId xmlns:a16="http://schemas.microsoft.com/office/drawing/2014/main" id="{979B5395-CA26-4A57-AB71-18C098C28A98}"/>
                  </a:ext>
                </a:extLst>
              </p:cNvPr>
              <p:cNvGrpSpPr/>
              <p:nvPr/>
            </p:nvGrpSpPr>
            <p:grpSpPr>
              <a:xfrm>
                <a:off x="10508030" y="206704"/>
                <a:ext cx="1884096" cy="350312"/>
                <a:chOff x="10397252" y="449376"/>
                <a:chExt cx="1884096" cy="350312"/>
              </a:xfrm>
            </p:grpSpPr>
            <p:sp>
              <p:nvSpPr>
                <p:cNvPr id="15" name="Title 2">
                  <a:extLst>
                    <a:ext uri="{FF2B5EF4-FFF2-40B4-BE49-F238E27FC236}">
                      <a16:creationId xmlns:a16="http://schemas.microsoft.com/office/drawing/2014/main" id="{080A3B60-663C-4967-83D3-AEF3FD21EB0E}"/>
                    </a:ext>
                  </a:extLst>
                </p:cNvPr>
                <p:cNvSpPr txBox="1">
                  <a:spLocks/>
                </p:cNvSpPr>
                <p:nvPr/>
              </p:nvSpPr>
              <p:spPr>
                <a:xfrm>
                  <a:off x="10730746" y="449376"/>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sz="1078" spc="0">
                      <a:solidFill>
                        <a:schemeClr val="tx1"/>
                      </a:solidFill>
                    </a:rPr>
                    <a:t>Ensure </a:t>
                  </a:r>
                  <a:r>
                    <a:rPr lang="en-US" sz="1078" spc="0">
                      <a:solidFill>
                        <a:schemeClr val="tx1"/>
                      </a:solidFill>
                    </a:rPr>
                    <a:t>c</a:t>
                  </a:r>
                  <a:r>
                    <a:rPr sz="1078" spc="0">
                      <a:solidFill>
                        <a:schemeClr val="tx1"/>
                      </a:solidFill>
                    </a:rPr>
                    <a:t>ompliance</a:t>
                  </a:r>
                </a:p>
              </p:txBody>
            </p:sp>
            <p:sp>
              <p:nvSpPr>
                <p:cNvPr id="16" name="Oval 15">
                  <a:extLst>
                    <a:ext uri="{FF2B5EF4-FFF2-40B4-BE49-F238E27FC236}">
                      <a16:creationId xmlns:a16="http://schemas.microsoft.com/office/drawing/2014/main" id="{2F51A1F0-B908-435D-B7F9-A890D38C00A6}"/>
                    </a:ext>
                  </a:extLst>
                </p:cNvPr>
                <p:cNvSpPr/>
                <p:nvPr/>
              </p:nvSpPr>
              <p:spPr bwMode="auto">
                <a:xfrm>
                  <a:off x="10397252" y="494038"/>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r>
                    <a:rPr lang="en-US" sz="1568" kern="0">
                      <a:solidFill>
                        <a:schemeClr val="tx2"/>
                      </a:solidFill>
                      <a:latin typeface="+mj-lt"/>
                    </a:rPr>
                    <a:t>1</a:t>
                  </a:r>
                </a:p>
              </p:txBody>
            </p:sp>
          </p:grpSp>
          <p:grpSp>
            <p:nvGrpSpPr>
              <p:cNvPr id="9" name="Group 8">
                <a:extLst>
                  <a:ext uri="{FF2B5EF4-FFF2-40B4-BE49-F238E27FC236}">
                    <a16:creationId xmlns:a16="http://schemas.microsoft.com/office/drawing/2014/main" id="{1486C0F5-0FAF-4F72-8DC5-939C01A7AA6E}"/>
                  </a:ext>
                </a:extLst>
              </p:cNvPr>
              <p:cNvGrpSpPr/>
              <p:nvPr/>
            </p:nvGrpSpPr>
            <p:grpSpPr>
              <a:xfrm>
                <a:off x="10508030" y="922790"/>
                <a:ext cx="1884096" cy="350312"/>
                <a:chOff x="10397252" y="1165462"/>
                <a:chExt cx="1884096" cy="350312"/>
              </a:xfrm>
            </p:grpSpPr>
            <p:sp>
              <p:nvSpPr>
                <p:cNvPr id="13" name="Title 2">
                  <a:extLst>
                    <a:ext uri="{FF2B5EF4-FFF2-40B4-BE49-F238E27FC236}">
                      <a16:creationId xmlns:a16="http://schemas.microsoft.com/office/drawing/2014/main" id="{09BAF239-0639-47E5-87C4-E0CC4B66CFB4}"/>
                    </a:ext>
                  </a:extLst>
                </p:cNvPr>
                <p:cNvSpPr txBox="1">
                  <a:spLocks/>
                </p:cNvSpPr>
                <p:nvPr/>
              </p:nvSpPr>
              <p:spPr>
                <a:xfrm>
                  <a:off x="10730746" y="1165462"/>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sz="1078" spc="0" dirty="0">
                      <a:solidFill>
                        <a:schemeClr val="bg1">
                          <a:lumMod val="75000"/>
                        </a:schemeClr>
                      </a:solidFill>
                    </a:rPr>
                    <a:t>Manage </a:t>
                  </a:r>
                  <a:r>
                    <a:rPr lang="en-US" sz="1078" spc="0" dirty="0">
                      <a:solidFill>
                        <a:schemeClr val="bg1">
                          <a:lumMod val="75000"/>
                        </a:schemeClr>
                      </a:solidFill>
                    </a:rPr>
                    <a:t>c</a:t>
                  </a:r>
                  <a:r>
                    <a:rPr sz="1078" spc="0" dirty="0">
                      <a:solidFill>
                        <a:schemeClr val="bg1">
                          <a:lumMod val="75000"/>
                        </a:schemeClr>
                      </a:solidFill>
                    </a:rPr>
                    <a:t>osts</a:t>
                  </a:r>
                </a:p>
              </p:txBody>
            </p:sp>
            <p:sp>
              <p:nvSpPr>
                <p:cNvPr id="14" name="Oval 13">
                  <a:extLst>
                    <a:ext uri="{FF2B5EF4-FFF2-40B4-BE49-F238E27FC236}">
                      <a16:creationId xmlns:a16="http://schemas.microsoft.com/office/drawing/2014/main" id="{C3AAE9D8-1369-46F0-A805-F147635B4330}"/>
                    </a:ext>
                  </a:extLst>
                </p:cNvPr>
                <p:cNvSpPr/>
                <p:nvPr/>
              </p:nvSpPr>
              <p:spPr bwMode="auto">
                <a:xfrm>
                  <a:off x="10397252" y="1210124"/>
                  <a:ext cx="276376" cy="276376"/>
                </a:xfrm>
                <a:prstGeom prst="ellipse">
                  <a:avLst/>
                </a:prstGeom>
                <a:solidFill>
                  <a:schemeClr val="bg1"/>
                </a:solidFill>
                <a:ln w="10795" cap="flat" cmpd="sng" algn="ctr">
                  <a:solidFill>
                    <a:schemeClr val="bg2">
                      <a:lumMod val="8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pPr>
                  <a:r>
                    <a:rPr lang="en-US" sz="1078" kern="0">
                      <a:solidFill>
                        <a:schemeClr val="bg1">
                          <a:lumMod val="75000"/>
                        </a:schemeClr>
                      </a:solidFill>
                      <a:latin typeface="+mj-lt"/>
                    </a:rPr>
                    <a:t>3</a:t>
                  </a:r>
                </a:p>
              </p:txBody>
            </p:sp>
          </p:grpSp>
          <p:grpSp>
            <p:nvGrpSpPr>
              <p:cNvPr id="10" name="Group 9">
                <a:extLst>
                  <a:ext uri="{FF2B5EF4-FFF2-40B4-BE49-F238E27FC236}">
                    <a16:creationId xmlns:a16="http://schemas.microsoft.com/office/drawing/2014/main" id="{AE470219-8E83-4114-9A7F-980A2D555E9C}"/>
                  </a:ext>
                </a:extLst>
              </p:cNvPr>
              <p:cNvGrpSpPr/>
              <p:nvPr/>
            </p:nvGrpSpPr>
            <p:grpSpPr>
              <a:xfrm>
                <a:off x="10508030" y="565596"/>
                <a:ext cx="1884096" cy="350312"/>
                <a:chOff x="10397252" y="808268"/>
                <a:chExt cx="1884096" cy="350312"/>
              </a:xfrm>
            </p:grpSpPr>
            <p:sp>
              <p:nvSpPr>
                <p:cNvPr id="11" name="Title 2">
                  <a:extLst>
                    <a:ext uri="{FF2B5EF4-FFF2-40B4-BE49-F238E27FC236}">
                      <a16:creationId xmlns:a16="http://schemas.microsoft.com/office/drawing/2014/main" id="{9AA2F477-772F-441F-A814-02DF1CC23814}"/>
                    </a:ext>
                  </a:extLst>
                </p:cNvPr>
                <p:cNvSpPr txBox="1">
                  <a:spLocks/>
                </p:cNvSpPr>
                <p:nvPr/>
              </p:nvSpPr>
              <p:spPr>
                <a:xfrm>
                  <a:off x="10730746" y="808268"/>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54">
                    <a:lnSpc>
                      <a:spcPct val="100000"/>
                    </a:lnSpc>
                    <a:defRPr/>
                  </a:pPr>
                  <a:r>
                    <a:rPr lang="en-US" sz="1078" spc="0">
                      <a:solidFill>
                        <a:schemeClr val="tx1"/>
                      </a:solidFill>
                    </a:rPr>
                    <a:t>Empower DevOps</a:t>
                  </a:r>
                  <a:endParaRPr sz="1078" spc="0">
                    <a:solidFill>
                      <a:schemeClr val="tx1"/>
                    </a:solidFill>
                  </a:endParaRPr>
                </a:p>
              </p:txBody>
            </p:sp>
            <p:sp>
              <p:nvSpPr>
                <p:cNvPr id="12" name="Oval 11">
                  <a:extLst>
                    <a:ext uri="{FF2B5EF4-FFF2-40B4-BE49-F238E27FC236}">
                      <a16:creationId xmlns:a16="http://schemas.microsoft.com/office/drawing/2014/main" id="{002E04D8-D65F-4360-A7C9-077C7C34FB38}"/>
                    </a:ext>
                  </a:extLst>
                </p:cNvPr>
                <p:cNvSpPr/>
                <p:nvPr/>
              </p:nvSpPr>
              <p:spPr bwMode="auto">
                <a:xfrm>
                  <a:off x="10397252" y="852930"/>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algn="ctr" defTabSz="913751" fontAlgn="base">
                    <a:spcBef>
                      <a:spcPct val="0"/>
                    </a:spcBef>
                    <a:spcAft>
                      <a:spcPct val="0"/>
                    </a:spcAft>
                  </a:pPr>
                  <a:r>
                    <a:rPr lang="en-US" sz="1568" kern="0">
                      <a:solidFill>
                        <a:schemeClr val="tx2"/>
                      </a:solidFill>
                      <a:latin typeface="+mj-lt"/>
                    </a:rPr>
                    <a:t>2</a:t>
                  </a:r>
                </a:p>
              </p:txBody>
            </p:sp>
          </p:grpSp>
        </p:grpSp>
        <p:pic>
          <p:nvPicPr>
            <p:cNvPr id="7" name="Picture 6" descr="A close up of a logo&#10;&#10;Description generated with high confidence">
              <a:extLst>
                <a:ext uri="{FF2B5EF4-FFF2-40B4-BE49-F238E27FC236}">
                  <a16:creationId xmlns:a16="http://schemas.microsoft.com/office/drawing/2014/main" id="{5611DD98-7AE8-4DC3-8776-69C613F80E41}"/>
                </a:ext>
              </a:extLst>
            </p:cNvPr>
            <p:cNvPicPr>
              <a:picLocks noChangeAspect="1"/>
            </p:cNvPicPr>
            <p:nvPr/>
          </p:nvPicPr>
          <p:blipFill>
            <a:blip r:embed="rId2"/>
            <a:stretch>
              <a:fillRect/>
            </a:stretch>
          </p:blipFill>
          <p:spPr>
            <a:xfrm>
              <a:off x="9500227" y="578295"/>
              <a:ext cx="610490" cy="610490"/>
            </a:xfrm>
            <a:prstGeom prst="rect">
              <a:avLst/>
            </a:prstGeom>
          </p:spPr>
        </p:pic>
      </p:grpSp>
      <p:sp>
        <p:nvSpPr>
          <p:cNvPr id="17" name="TextBox 16">
            <a:extLst>
              <a:ext uri="{FF2B5EF4-FFF2-40B4-BE49-F238E27FC236}">
                <a16:creationId xmlns:a16="http://schemas.microsoft.com/office/drawing/2014/main" id="{CFC60B2F-BC1E-4125-AEC4-5219AA1B6F09}"/>
              </a:ext>
            </a:extLst>
          </p:cNvPr>
          <p:cNvSpPr txBox="1"/>
          <p:nvPr/>
        </p:nvSpPr>
        <p:spPr>
          <a:xfrm>
            <a:off x="455996" y="1052648"/>
            <a:ext cx="8091154"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Common use cases</a:t>
            </a:r>
          </a:p>
        </p:txBody>
      </p:sp>
      <p:sp>
        <p:nvSpPr>
          <p:cNvPr id="19" name="TextBox 18">
            <a:extLst>
              <a:ext uri="{FF2B5EF4-FFF2-40B4-BE49-F238E27FC236}">
                <a16:creationId xmlns:a16="http://schemas.microsoft.com/office/drawing/2014/main" id="{C49F3D99-4BA8-4681-9A3F-BF665FC99BFD}"/>
              </a:ext>
            </a:extLst>
          </p:cNvPr>
          <p:cNvSpPr txBox="1"/>
          <p:nvPr/>
        </p:nvSpPr>
        <p:spPr>
          <a:xfrm>
            <a:off x="455995" y="1875315"/>
            <a:ext cx="11586711" cy="4196368"/>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Limit allowed Azure VM Images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Limit allowed Azure regions/data centers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Limit allowed resource types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Enforce tags and default values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missing Endpoint Protection in Security Center </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diagnostic setting</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accounts with owner permissions who are not MFA enabled on a subscription</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HTTPS only access for a Web Application</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that Windows VMs have a minimum password age of 1 day</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Enable Azure Monitor for VMs</a:t>
            </a:r>
          </a:p>
          <a:p>
            <a:pPr marL="336145" indent="-336145">
              <a:lnSpc>
                <a:spcPct val="90000"/>
              </a:lnSpc>
              <a:spcAft>
                <a:spcPts val="588"/>
              </a:spcAft>
              <a:buFont typeface="Arial" panose="020B0604020202020204" pitchFamily="34" charset="0"/>
              <a:buChar char="•"/>
            </a:pPr>
            <a:r>
              <a:rPr lang="en-US" sz="2059" dirty="0">
                <a:gradFill>
                  <a:gsLst>
                    <a:gs pos="2917">
                      <a:schemeClr val="tx1"/>
                    </a:gs>
                    <a:gs pos="30000">
                      <a:schemeClr val="tx1"/>
                    </a:gs>
                  </a:gsLst>
                  <a:lin ang="5400000" scaled="0"/>
                </a:gradFill>
              </a:rPr>
              <a:t>Audit ISO 27001:2013 controls and deploy specific VM Extensions to support audit requirements</a:t>
            </a:r>
          </a:p>
        </p:txBody>
      </p:sp>
    </p:spTree>
    <p:extLst>
      <p:ext uri="{BB962C8B-B14F-4D97-AF65-F5344CB8AC3E}">
        <p14:creationId xmlns:p14="http://schemas.microsoft.com/office/powerpoint/2010/main" val="93561993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8AC9F-FBF5-4AAD-8E85-616A9E570786}"/>
              </a:ext>
            </a:extLst>
          </p:cNvPr>
          <p:cNvSpPr>
            <a:spLocks noGrp="1"/>
          </p:cNvSpPr>
          <p:nvPr>
            <p:ph type="title"/>
          </p:nvPr>
        </p:nvSpPr>
        <p:spPr>
          <a:xfrm>
            <a:off x="646885" y="453141"/>
            <a:ext cx="9403389" cy="1400331"/>
          </a:xfrm>
        </p:spPr>
        <p:txBody>
          <a:bodyPr vert="horz" wrap="square" lIns="91427" tIns="45713" rIns="91427" bIns="45713" rtlCol="0" anchor="t">
            <a:normAutofit/>
          </a:bodyPr>
          <a:lstStyle/>
          <a:p>
            <a:r>
              <a:rPr lang="en-US" dirty="0"/>
              <a:t>Order of Evaluation</a:t>
            </a:r>
          </a:p>
        </p:txBody>
      </p:sp>
      <p:graphicFrame>
        <p:nvGraphicFramePr>
          <p:cNvPr id="36" name="Text Placeholder 2">
            <a:extLst>
              <a:ext uri="{FF2B5EF4-FFF2-40B4-BE49-F238E27FC236}">
                <a16:creationId xmlns:a16="http://schemas.microsoft.com/office/drawing/2014/main" id="{574FC6AA-DB36-4DAF-AD88-F56F68BF63E1}"/>
              </a:ext>
            </a:extLst>
          </p:cNvPr>
          <p:cNvGraphicFramePr/>
          <p:nvPr>
            <p:extLst>
              <p:ext uri="{D42A27DB-BD31-4B8C-83A1-F6EECF244321}">
                <p14:modId xmlns:p14="http://schemas.microsoft.com/office/powerpoint/2010/main" val="267750586"/>
              </p:ext>
            </p:extLst>
          </p:nvPr>
        </p:nvGraphicFramePr>
        <p:xfrm>
          <a:off x="5548024" y="2090309"/>
          <a:ext cx="6330418" cy="41235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FB74DA0-E491-4633-B734-25E4C02E0A1D}"/>
              </a:ext>
            </a:extLst>
          </p:cNvPr>
          <p:cNvSpPr txBox="1"/>
          <p:nvPr/>
        </p:nvSpPr>
        <p:spPr>
          <a:xfrm>
            <a:off x="731928" y="2090308"/>
            <a:ext cx="4616651" cy="2989023"/>
          </a:xfrm>
          <a:prstGeom prst="rect">
            <a:avLst/>
          </a:prstGeom>
          <a:noFill/>
        </p:spPr>
        <p:txBody>
          <a:bodyPr wrap="square" rtlCol="0">
            <a:spAutoFit/>
          </a:bodyPr>
          <a:lstStyle/>
          <a:p>
            <a:pPr marL="457112" indent="-457112">
              <a:buFont typeface="+mj-lt"/>
              <a:buAutoNum type="arabicPeriod"/>
            </a:pPr>
            <a:r>
              <a:rPr lang="en-US" sz="2353" dirty="0"/>
              <a:t>Policy creates a list of all policy definitions assigned that apply by scope (minus exclusions) to the resource</a:t>
            </a:r>
          </a:p>
          <a:p>
            <a:pPr marL="457112" indent="-457112">
              <a:buFont typeface="+mj-lt"/>
              <a:buAutoNum type="arabicPeriod"/>
            </a:pPr>
            <a:endParaRPr lang="en-US" sz="2353" dirty="0"/>
          </a:p>
          <a:p>
            <a:pPr marL="457112" indent="-457112">
              <a:buFont typeface="+mj-lt"/>
              <a:buAutoNum type="arabicPeriod"/>
            </a:pPr>
            <a:r>
              <a:rPr lang="en-US" sz="2353" dirty="0"/>
              <a:t>The definitions are then evaluated in the following order:</a:t>
            </a:r>
          </a:p>
        </p:txBody>
      </p:sp>
    </p:spTree>
    <p:extLst>
      <p:ext uri="{BB962C8B-B14F-4D97-AF65-F5344CB8AC3E}">
        <p14:creationId xmlns:p14="http://schemas.microsoft.com/office/powerpoint/2010/main" val="6908253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A2616-819F-4D33-8320-ADFB916CEE34}"/>
              </a:ext>
            </a:extLst>
          </p:cNvPr>
          <p:cNvSpPr>
            <a:spLocks noGrp="1"/>
          </p:cNvSpPr>
          <p:nvPr>
            <p:ph type="title"/>
          </p:nvPr>
        </p:nvSpPr>
        <p:spPr/>
        <p:txBody>
          <a:bodyPr/>
          <a:lstStyle/>
          <a:p>
            <a:r>
              <a:rPr lang="en-US" dirty="0"/>
              <a:t>Enforce VM SKUs of basic A series</a:t>
            </a:r>
          </a:p>
        </p:txBody>
      </p:sp>
      <p:sp>
        <p:nvSpPr>
          <p:cNvPr id="3" name="Content Placeholder 2">
            <a:extLst>
              <a:ext uri="{FF2B5EF4-FFF2-40B4-BE49-F238E27FC236}">
                <a16:creationId xmlns:a16="http://schemas.microsoft.com/office/drawing/2014/main" id="{BE2BE807-4003-42B1-B8EE-F63B100AF780}"/>
              </a:ext>
            </a:extLst>
          </p:cNvPr>
          <p:cNvSpPr>
            <a:spLocks noGrp="1"/>
          </p:cNvSpPr>
          <p:nvPr>
            <p:ph type="body" sz="quarter" idx="10"/>
          </p:nvPr>
        </p:nvSpPr>
        <p:spPr>
          <a:xfrm>
            <a:off x="418408" y="1977160"/>
            <a:ext cx="11353102" cy="5474263"/>
          </a:xfrm>
        </p:spPr>
        <p:txBody>
          <a:bodyPr wrap="square">
            <a:noAutofit/>
          </a:bodyPr>
          <a:lstStyle/>
          <a:p>
            <a:pPr>
              <a:spcBef>
                <a:spcPts val="0"/>
              </a:spcBef>
            </a:pPr>
            <a:r>
              <a:rPr lang="en-US" sz="1200" dirty="0">
                <a:solidFill>
                  <a:schemeClr val="tx1"/>
                </a:solidFill>
                <a:latin typeface="Courier New" panose="02070309020205020404" pitchFamily="49" charset="0"/>
                <a:cs typeface="Courier New" panose="02070309020205020404" pitchFamily="49" charset="0"/>
              </a:rPr>
              <a:t>"properties":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r>
              <a:rPr lang="en-US" sz="1200" dirty="0" err="1">
                <a:solidFill>
                  <a:schemeClr val="tx1"/>
                </a:solidFill>
                <a:latin typeface="Courier New" panose="02070309020205020404" pitchFamily="49" charset="0"/>
                <a:cs typeface="Courier New" panose="02070309020205020404" pitchFamily="49" charset="0"/>
              </a:rPr>
              <a:t>displayName</a:t>
            </a:r>
            <a:r>
              <a:rPr lang="en-US" sz="1200" dirty="0">
                <a:solidFill>
                  <a:schemeClr val="tx1"/>
                </a:solidFill>
                <a:latin typeface="Courier New" panose="02070309020205020404" pitchFamily="49" charset="0"/>
                <a:cs typeface="Courier New" panose="02070309020205020404" pitchFamily="49" charset="0"/>
              </a:rPr>
              <a:t>": "Allowed VM </a:t>
            </a:r>
            <a:r>
              <a:rPr lang="en-US" sz="1200" dirty="0" err="1">
                <a:solidFill>
                  <a:schemeClr val="tx1"/>
                </a:solidFill>
                <a:latin typeface="Courier New" panose="02070309020205020404" pitchFamily="49" charset="0"/>
                <a:cs typeface="Courier New" panose="02070309020205020404" pitchFamily="49" charset="0"/>
              </a:rPr>
              <a:t>Skus</a:t>
            </a: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"description": "This policy enables you to specify a set of virtual machine SKUs that your</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organization can deploy.“</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r>
              <a:rPr lang="en-US" sz="1200" dirty="0" err="1">
                <a:solidFill>
                  <a:schemeClr val="tx1"/>
                </a:solidFill>
                <a:latin typeface="Courier New" panose="02070309020205020404" pitchFamily="49" charset="0"/>
                <a:cs typeface="Courier New" panose="02070309020205020404" pitchFamily="49" charset="0"/>
              </a:rPr>
              <a:t>policyRule</a:t>
            </a: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"if":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r>
              <a:rPr lang="en-US" sz="1200" dirty="0" err="1">
                <a:solidFill>
                  <a:schemeClr val="tx1"/>
                </a:solidFill>
                <a:latin typeface="Courier New" panose="02070309020205020404" pitchFamily="49" charset="0"/>
                <a:cs typeface="Courier New" panose="02070309020205020404" pitchFamily="49" charset="0"/>
              </a:rPr>
              <a:t>allOf</a:t>
            </a: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"field": "type",</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"equals": "</a:t>
            </a:r>
            <a:r>
              <a:rPr lang="en-US" sz="1200" dirty="0" err="1">
                <a:solidFill>
                  <a:schemeClr val="tx1"/>
                </a:solidFill>
                <a:latin typeface="Courier New" panose="02070309020205020404" pitchFamily="49" charset="0"/>
                <a:cs typeface="Courier New" panose="02070309020205020404" pitchFamily="49" charset="0"/>
              </a:rPr>
              <a:t>Microsoft.Compute</a:t>
            </a:r>
            <a:r>
              <a:rPr lang="en-US" sz="1200" dirty="0">
                <a:solidFill>
                  <a:schemeClr val="tx1"/>
                </a:solidFill>
                <a:latin typeface="Courier New" panose="02070309020205020404" pitchFamily="49" charset="0"/>
                <a:cs typeface="Courier New" panose="02070309020205020404" pitchFamily="49" charset="0"/>
              </a:rPr>
              <a:t>/</a:t>
            </a:r>
            <a:r>
              <a:rPr lang="en-US" sz="1200" dirty="0" err="1">
                <a:solidFill>
                  <a:schemeClr val="tx1"/>
                </a:solidFill>
                <a:latin typeface="Courier New" panose="02070309020205020404" pitchFamily="49" charset="0"/>
                <a:cs typeface="Courier New" panose="02070309020205020404" pitchFamily="49" charset="0"/>
              </a:rPr>
              <a:t>virtualMachines</a:t>
            </a:r>
            <a:r>
              <a:rPr lang="en-US" sz="1200" dirty="0">
                <a:solidFill>
                  <a:schemeClr val="tx1"/>
                </a:solidFill>
                <a:latin typeface="Courier New" panose="02070309020205020404" pitchFamily="49" charset="0"/>
                <a:cs typeface="Courier New" panose="02070309020205020404" pitchFamily="49" charset="0"/>
              </a:rPr>
              <a:t>“</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"not":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"field":"</a:t>
            </a:r>
            <a:r>
              <a:rPr lang="en-US" sz="1200" dirty="0" err="1">
                <a:solidFill>
                  <a:schemeClr val="tx1"/>
                </a:solidFill>
                <a:latin typeface="Courier New" panose="02070309020205020404" pitchFamily="49" charset="0"/>
                <a:cs typeface="Courier New" panose="02070309020205020404" pitchFamily="49" charset="0"/>
              </a:rPr>
              <a:t>Microsoft.Compute</a:t>
            </a:r>
            <a:r>
              <a:rPr lang="en-US" sz="1200" dirty="0">
                <a:solidFill>
                  <a:schemeClr val="tx1"/>
                </a:solidFill>
                <a:latin typeface="Courier New" panose="02070309020205020404" pitchFamily="49" charset="0"/>
                <a:cs typeface="Courier New" panose="02070309020205020404" pitchFamily="49" charset="0"/>
              </a:rPr>
              <a:t>/</a:t>
            </a:r>
            <a:r>
              <a:rPr lang="en-US" sz="1200" dirty="0" err="1">
                <a:solidFill>
                  <a:schemeClr val="tx1"/>
                </a:solidFill>
                <a:latin typeface="Courier New" panose="02070309020205020404" pitchFamily="49" charset="0"/>
                <a:cs typeface="Courier New" panose="02070309020205020404" pitchFamily="49" charset="0"/>
              </a:rPr>
              <a:t>virtualMachines</a:t>
            </a:r>
            <a:r>
              <a:rPr lang="en-US" sz="1200" dirty="0">
                <a:solidFill>
                  <a:schemeClr val="tx1"/>
                </a:solidFill>
                <a:latin typeface="Courier New" panose="02070309020205020404" pitchFamily="49" charset="0"/>
                <a:cs typeface="Courier New" panose="02070309020205020404" pitchFamily="49" charset="0"/>
              </a:rPr>
              <a:t>/sku.name",</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"in": ["Basic_A0”,”Basic_A1”,”Basic_A2”,”Basic_A3”,”Basic_A4”]</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"then":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"effect": "Deny“</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  }</a:t>
            </a:r>
          </a:p>
          <a:p>
            <a:pPr>
              <a:spcBef>
                <a:spcPts val="0"/>
              </a:spcBef>
            </a:pPr>
            <a:r>
              <a:rPr lang="en-US" sz="1200"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88118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0417-4D44-48F9-B673-00808C6D640D}"/>
              </a:ext>
            </a:extLst>
          </p:cNvPr>
          <p:cNvSpPr>
            <a:spLocks noGrp="1"/>
          </p:cNvSpPr>
          <p:nvPr>
            <p:ph type="title"/>
          </p:nvPr>
        </p:nvSpPr>
        <p:spPr/>
        <p:txBody>
          <a:bodyPr/>
          <a:lstStyle/>
          <a:p>
            <a:r>
              <a:rPr lang="en-US" dirty="0"/>
              <a:t>Commonly Implemented Policies</a:t>
            </a:r>
          </a:p>
        </p:txBody>
      </p:sp>
      <p:sp>
        <p:nvSpPr>
          <p:cNvPr id="3" name="Content Placeholder 2">
            <a:extLst>
              <a:ext uri="{FF2B5EF4-FFF2-40B4-BE49-F238E27FC236}">
                <a16:creationId xmlns:a16="http://schemas.microsoft.com/office/drawing/2014/main" id="{857C8272-B662-48B7-8803-42488D63E139}"/>
              </a:ext>
            </a:extLst>
          </p:cNvPr>
          <p:cNvSpPr>
            <a:spLocks noGrp="1"/>
          </p:cNvSpPr>
          <p:nvPr>
            <p:ph idx="1"/>
          </p:nvPr>
        </p:nvSpPr>
        <p:spPr/>
        <p:txBody>
          <a:bodyPr/>
          <a:lstStyle/>
          <a:p>
            <a:r>
              <a:rPr lang="en-US" dirty="0"/>
              <a:t>Blob storage encryption should be enabled</a:t>
            </a:r>
          </a:p>
          <a:p>
            <a:r>
              <a:rPr lang="en-US" dirty="0"/>
              <a:t>File storage encryption should be enabled</a:t>
            </a:r>
          </a:p>
          <a:p>
            <a:r>
              <a:rPr lang="en-US" dirty="0"/>
              <a:t>SQL TDE should be enabled</a:t>
            </a:r>
          </a:p>
          <a:p>
            <a:r>
              <a:rPr lang="en-US" dirty="0"/>
              <a:t>SQL threat detection should be enabled</a:t>
            </a:r>
          </a:p>
          <a:p>
            <a:r>
              <a:rPr lang="en-US" dirty="0"/>
              <a:t>VMs should have the antimalware extension enabled</a:t>
            </a:r>
          </a:p>
          <a:p>
            <a:r>
              <a:rPr lang="en-US" dirty="0"/>
              <a:t>VMs should only use managed disks</a:t>
            </a:r>
          </a:p>
          <a:p>
            <a:r>
              <a:rPr lang="en-US" dirty="0"/>
              <a:t>Storage accounts should not be open to all public networks</a:t>
            </a:r>
          </a:p>
          <a:p>
            <a:r>
              <a:rPr lang="en-US" dirty="0"/>
              <a:t>(Express Route) Deny all public IP addresses</a:t>
            </a:r>
          </a:p>
        </p:txBody>
      </p:sp>
    </p:spTree>
    <p:extLst>
      <p:ext uri="{BB962C8B-B14F-4D97-AF65-F5344CB8AC3E}">
        <p14:creationId xmlns:p14="http://schemas.microsoft.com/office/powerpoint/2010/main" val="25877447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FEA6FC-01AF-400F-9801-FF12C5FE558E}"/>
              </a:ext>
            </a:extLst>
          </p:cNvPr>
          <p:cNvSpPr>
            <a:spLocks noGrp="1"/>
          </p:cNvSpPr>
          <p:nvPr>
            <p:ph type="title"/>
          </p:nvPr>
        </p:nvSpPr>
        <p:spPr>
          <a:prstGeom prst="rect">
            <a:avLst/>
          </a:prstGeom>
        </p:spPr>
        <p:txBody>
          <a:bodyPr wrap="square" anchor="t">
            <a:normAutofit/>
          </a:bodyPr>
          <a:lstStyle/>
          <a:p>
            <a:r>
              <a:rPr lang="en-US" dirty="0"/>
              <a:t>Logistics</a:t>
            </a:r>
          </a:p>
        </p:txBody>
      </p:sp>
      <p:sp>
        <p:nvSpPr>
          <p:cNvPr id="2" name="Text Placeholder 1">
            <a:extLst>
              <a:ext uri="{FF2B5EF4-FFF2-40B4-BE49-F238E27FC236}">
                <a16:creationId xmlns:a16="http://schemas.microsoft.com/office/drawing/2014/main" id="{3B143B7F-AE2F-42F4-B21C-1FBC38A2823F}"/>
              </a:ext>
            </a:extLst>
          </p:cNvPr>
          <p:cNvSpPr>
            <a:spLocks noGrp="1"/>
          </p:cNvSpPr>
          <p:nvPr>
            <p:ph type="body" sz="quarter" idx="11"/>
          </p:nvPr>
        </p:nvSpPr>
        <p:spPr>
          <a:xfrm>
            <a:off x="328454" y="1990211"/>
            <a:ext cx="11264832" cy="3760643"/>
          </a:xfrm>
          <a:prstGeom prst="rect">
            <a:avLst/>
          </a:prstGeom>
        </p:spPr>
        <p:txBody>
          <a:bodyPr wrap="square">
            <a:normAutofit/>
          </a:bodyPr>
          <a:lstStyle/>
          <a:p>
            <a:r>
              <a:rPr lang="en-US" sz="2800" dirty="0">
                <a:solidFill>
                  <a:schemeClr val="tx1"/>
                </a:solidFill>
              </a:rPr>
              <a:t>To emphasis concepts, you will implement solutions as teams.</a:t>
            </a:r>
          </a:p>
          <a:p>
            <a:pPr marL="280121" lvl="1" indent="-280121">
              <a:buFont typeface="Arial" panose="020B0604020202020204" pitchFamily="34" charset="0"/>
              <a:buChar char="•"/>
            </a:pPr>
            <a:endParaRPr lang="en-US" sz="1800" dirty="0"/>
          </a:p>
        </p:txBody>
      </p:sp>
    </p:spTree>
    <p:extLst>
      <p:ext uri="{BB962C8B-B14F-4D97-AF65-F5344CB8AC3E}">
        <p14:creationId xmlns:p14="http://schemas.microsoft.com/office/powerpoint/2010/main" val="12713318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D8AFF-598F-4619-8092-DCF8F9B0E674}"/>
              </a:ext>
            </a:extLst>
          </p:cNvPr>
          <p:cNvSpPr>
            <a:spLocks noGrp="1"/>
          </p:cNvSpPr>
          <p:nvPr>
            <p:ph type="title"/>
          </p:nvPr>
        </p:nvSpPr>
        <p:spPr>
          <a:xfrm>
            <a:off x="455995" y="629665"/>
            <a:ext cx="9444549" cy="1016510"/>
          </a:xfrm>
        </p:spPr>
        <p:txBody>
          <a:bodyPr vert="horz" wrap="square" lIns="91427" tIns="45713" rIns="91427" bIns="45713" rtlCol="0" anchor="t">
            <a:normAutofit/>
          </a:bodyPr>
          <a:lstStyle/>
          <a:p>
            <a:r>
              <a:rPr lang="en-US" sz="2745" dirty="0">
                <a:solidFill>
                  <a:schemeClr val="tx1"/>
                </a:solidFill>
              </a:rPr>
              <a:t>Azure Policy versus RBAC</a:t>
            </a:r>
          </a:p>
        </p:txBody>
      </p:sp>
      <p:graphicFrame>
        <p:nvGraphicFramePr>
          <p:cNvPr id="32" name="TextBox 2">
            <a:extLst>
              <a:ext uri="{FF2B5EF4-FFF2-40B4-BE49-F238E27FC236}">
                <a16:creationId xmlns:a16="http://schemas.microsoft.com/office/drawing/2014/main" id="{A39A9EFF-2886-48FD-871A-5D25B44D1E7F}"/>
              </a:ext>
            </a:extLst>
          </p:cNvPr>
          <p:cNvGraphicFramePr/>
          <p:nvPr/>
        </p:nvGraphicFramePr>
        <p:xfrm>
          <a:off x="1157760" y="2442581"/>
          <a:ext cx="9876481" cy="3281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5E2A3A8B-458A-444C-9E22-86D763F383C7}"/>
              </a:ext>
            </a:extLst>
          </p:cNvPr>
          <p:cNvSpPr txBox="1"/>
          <p:nvPr/>
        </p:nvSpPr>
        <p:spPr>
          <a:xfrm>
            <a:off x="559427"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dirty="0">
                <a:solidFill>
                  <a:srgbClr val="0078D4"/>
                </a:solidFill>
              </a:rPr>
              <a:t>Let’s review</a:t>
            </a:r>
          </a:p>
        </p:txBody>
      </p:sp>
    </p:spTree>
    <p:extLst>
      <p:ext uri="{BB962C8B-B14F-4D97-AF65-F5344CB8AC3E}">
        <p14:creationId xmlns:p14="http://schemas.microsoft.com/office/powerpoint/2010/main" val="27260768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E73F3586-7F3E-407B-BD80-4C19B16107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8352509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337674"/>
            <a:ext cx="8511829" cy="1369565"/>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RBAC and Policy- </a:t>
            </a:r>
          </a:p>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
        <p:nvSpPr>
          <p:cNvPr id="6" name="TextBox 5">
            <a:extLst>
              <a:ext uri="{FF2B5EF4-FFF2-40B4-BE49-F238E27FC236}">
                <a16:creationId xmlns:a16="http://schemas.microsoft.com/office/drawing/2014/main" id="{E82AF2CA-3E44-4D97-8EB5-C7709F657D3D}"/>
              </a:ext>
            </a:extLst>
          </p:cNvPr>
          <p:cNvSpPr txBox="1"/>
          <p:nvPr/>
        </p:nvSpPr>
        <p:spPr>
          <a:xfrm>
            <a:off x="458000" y="2079171"/>
            <a:ext cx="7662743"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Using Azure Policy, identify which VMs are NOT using managed disk.</a:t>
            </a:r>
          </a:p>
          <a:p>
            <a:pPr marL="285750" indent="-285750">
              <a:buFont typeface="Arial" panose="020B0604020202020204" pitchFamily="34" charset="0"/>
              <a:buChar char="•"/>
            </a:pPr>
            <a:r>
              <a:rPr lang="en-US" sz="2400" dirty="0"/>
              <a:t>Using Azure Policy, restrict resource deployment to CONUS regions</a:t>
            </a:r>
          </a:p>
          <a:p>
            <a:pPr marL="285750" indent="-285750">
              <a:buFont typeface="Arial" panose="020B0604020202020204" pitchFamily="34" charset="0"/>
              <a:buChar char="•"/>
            </a:pPr>
            <a:r>
              <a:rPr lang="en-US" sz="2400" dirty="0"/>
              <a:t>Using RBAC, assign the user “Tester” contributor access only within resource group “Testing”.  “Tester” should have NO access outside this resource group.</a:t>
            </a:r>
          </a:p>
        </p:txBody>
      </p:sp>
    </p:spTree>
    <p:extLst>
      <p:ext uri="{BB962C8B-B14F-4D97-AF65-F5344CB8AC3E}">
        <p14:creationId xmlns:p14="http://schemas.microsoft.com/office/powerpoint/2010/main" val="32780796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2141605243"/>
              </p:ext>
            </p:extLst>
          </p:nvPr>
        </p:nvGraphicFramePr>
        <p:xfrm>
          <a:off x="609600" y="598634"/>
          <a:ext cx="6400800" cy="5425148"/>
        </p:xfrm>
        <a:graphic>
          <a:graphicData uri="http://schemas.openxmlformats.org/drawingml/2006/table">
            <a:tbl>
              <a:tblPr firstRow="1" bandRow="1">
                <a:tableStyleId>{21E4AEA4-8DFA-4A89-87EB-49C32662AFE0}</a:tableStyleId>
              </a:tblPr>
              <a:tblGrid>
                <a:gridCol w="4430486">
                  <a:extLst>
                    <a:ext uri="{9D8B030D-6E8A-4147-A177-3AD203B41FA5}">
                      <a16:colId xmlns:a16="http://schemas.microsoft.com/office/drawing/2014/main" val="4018181522"/>
                    </a:ext>
                  </a:extLst>
                </a:gridCol>
                <a:gridCol w="1970314">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strike="sngStrike" dirty="0"/>
                        <a:t>Logistics</a:t>
                      </a:r>
                    </a:p>
                  </a:txBody>
                  <a:tcPr marL="91898" marR="91898" marT="45949" marB="45949"/>
                </a:tc>
                <a:tc>
                  <a:txBody>
                    <a:bodyPr/>
                    <a:lstStyle/>
                    <a:p>
                      <a:r>
                        <a:rPr lang="en-US" sz="2000" strike="sngStrike"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strike="sngStrike" dirty="0"/>
                        <a:t>Overview</a:t>
                      </a:r>
                    </a:p>
                  </a:txBody>
                  <a:tcPr marL="91898" marR="91898" marT="45949" marB="45949"/>
                </a:tc>
                <a:tc>
                  <a:txBody>
                    <a:bodyPr/>
                    <a:lstStyle/>
                    <a:p>
                      <a:r>
                        <a:rPr lang="en-US" sz="2000" strike="sngStrike" dirty="0"/>
                        <a:t>9:45am</a:t>
                      </a:r>
                    </a:p>
                  </a:txBody>
                  <a:tcPr marL="91898" marR="91898" marT="45949" marB="45949"/>
                </a:tc>
                <a:extLst>
                  <a:ext uri="{0D108BD9-81ED-4DB2-BD59-A6C34878D82A}">
                    <a16:rowId xmlns:a16="http://schemas.microsoft.com/office/drawing/2014/main" val="1615664802"/>
                  </a:ext>
                </a:extLst>
              </a:tr>
              <a:tr h="664772">
                <a:tc>
                  <a:txBody>
                    <a:bodyPr/>
                    <a:lstStyle/>
                    <a:p>
                      <a:r>
                        <a:rPr lang="en-US" sz="2000" strike="sngStrike" dirty="0"/>
                        <a:t>Enrollment Setup, Management Groups</a:t>
                      </a:r>
                    </a:p>
                  </a:txBody>
                  <a:tcPr marL="91898" marR="91898" marT="45949" marB="45949"/>
                </a:tc>
                <a:tc>
                  <a:txBody>
                    <a:bodyPr/>
                    <a:lstStyle/>
                    <a:p>
                      <a:r>
                        <a:rPr lang="en-US" sz="2000" strike="sngStrike" dirty="0"/>
                        <a:t>10:00 – 10:30am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strike="sngStrike" dirty="0"/>
                        <a:t>Challenge </a:t>
                      </a:r>
                    </a:p>
                  </a:txBody>
                  <a:tcPr marL="91898" marR="91898" marT="45949" marB="45949"/>
                </a:tc>
                <a:tc>
                  <a:txBody>
                    <a:bodyPr/>
                    <a:lstStyle/>
                    <a:p>
                      <a:r>
                        <a:rPr lang="en-US" sz="2000" strike="sngStrike" dirty="0"/>
                        <a:t>10:30 – 11:00am</a:t>
                      </a:r>
                    </a:p>
                  </a:txBody>
                  <a:tcPr marL="91898" marR="91898" marT="45949" marB="45949"/>
                </a:tc>
                <a:extLst>
                  <a:ext uri="{0D108BD9-81ED-4DB2-BD59-A6C34878D82A}">
                    <a16:rowId xmlns:a16="http://schemas.microsoft.com/office/drawing/2014/main" val="2312324020"/>
                  </a:ext>
                </a:extLst>
              </a:tr>
              <a:tr h="394552">
                <a:tc>
                  <a:txBody>
                    <a:bodyPr/>
                    <a:lstStyle/>
                    <a:p>
                      <a:r>
                        <a:rPr lang="en-US" sz="2000" strike="sngStrike" dirty="0"/>
                        <a:t>Azure Policy and RBAC</a:t>
                      </a:r>
                    </a:p>
                  </a:txBody>
                  <a:tcPr marL="91898" marR="91898" marT="45949" marB="45949"/>
                </a:tc>
                <a:tc>
                  <a:txBody>
                    <a:bodyPr/>
                    <a:lstStyle/>
                    <a:p>
                      <a:r>
                        <a:rPr lang="en-US" sz="2000" strike="sngStrike" dirty="0"/>
                        <a:t>11:00 – 11:30pm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strike="sngStrike" dirty="0"/>
                        <a:t>Challenge</a:t>
                      </a:r>
                    </a:p>
                  </a:txBody>
                  <a:tcPr marL="91898" marR="91898" marT="45949" marB="45949"/>
                </a:tc>
                <a:tc>
                  <a:txBody>
                    <a:bodyPr/>
                    <a:lstStyle/>
                    <a:p>
                      <a:r>
                        <a:rPr lang="en-US" sz="2000" strike="sngStrike" dirty="0"/>
                        <a:t>11:30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dirty="0"/>
                        <a:t>Lunch</a:t>
                      </a:r>
                    </a:p>
                  </a:txBody>
                  <a:tcPr marL="91898" marR="91898" marT="45949" marB="45949"/>
                </a:tc>
                <a:tc>
                  <a:txBody>
                    <a:bodyPr/>
                    <a:lstStyle/>
                    <a:p>
                      <a:r>
                        <a:rPr lang="en-US" sz="2000"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dirty="0"/>
                        <a:t>Blueprints</a:t>
                      </a:r>
                    </a:p>
                  </a:txBody>
                  <a:tcPr marL="91898" marR="91898" marT="45949" marB="45949"/>
                </a:tc>
                <a:tc>
                  <a:txBody>
                    <a:bodyPr/>
                    <a:lstStyle/>
                    <a:p>
                      <a:r>
                        <a:rPr lang="en-US" sz="2000"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dirty="0"/>
                        <a:t>Challenge</a:t>
                      </a:r>
                    </a:p>
                  </a:txBody>
                  <a:tcPr marL="91898" marR="91898" marT="45949" marB="45949"/>
                </a:tc>
                <a:tc>
                  <a:txBody>
                    <a:bodyPr/>
                    <a:lstStyle/>
                    <a:p>
                      <a:r>
                        <a:rPr lang="en-US" sz="2000"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30827667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533398"/>
            <a:ext cx="8738753" cy="1320800"/>
          </a:xfrm>
        </p:spPr>
        <p:txBody>
          <a:bodyPr/>
          <a:lstStyle/>
          <a:p>
            <a:r>
              <a:rPr lang="en-US" dirty="0"/>
              <a:t>Governance Tools for the cloud	,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dirty="0">
                  <a:solidFill>
                    <a:schemeClr val="accent4"/>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solidFill>
                    <a:schemeClr val="accent4"/>
                  </a:solidFill>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9" y="3300998"/>
            <a:ext cx="2346784" cy="1411316"/>
            <a:chOff x="9233315" y="3321485"/>
            <a:chExt cx="2347117"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47117"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239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dirty="0">
                <a:solidFill>
                  <a:schemeClr val="accent4"/>
                </a:solidFill>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2478391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0" y="-103781"/>
            <a:ext cx="12192000" cy="3630752"/>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20688" y="457200"/>
            <a:ext cx="9535387" cy="553998"/>
          </a:xfrm>
        </p:spPr>
        <p:txBody>
          <a:bodyPr>
            <a:normAutofit fontScale="90000"/>
          </a:bodyPr>
          <a:lstStyle/>
          <a:p>
            <a:r>
              <a:rPr lang="en-US" dirty="0">
                <a:solidFill>
                  <a:schemeClr val="tx1"/>
                </a:solidFill>
              </a:rPr>
              <a:t>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612" y="280269"/>
            <a:ext cx="1772213" cy="1250973"/>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20688" y="1148816"/>
            <a:ext cx="9383754" cy="230384"/>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defRPr/>
            </a:pPr>
            <a:r>
              <a:rPr lang="en-US" sz="1600" dirty="0">
                <a:solidFill>
                  <a:srgbClr val="FFFFFF"/>
                </a:solidFill>
                <a:latin typeface="Segoe UI"/>
              </a:rPr>
              <a:t>automated, easy-to-deploy solution to help setup governed Azure Subscriptions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0B2C1F4-645B-4B5E-B990-04C4CD9E9F23}"/>
              </a:ext>
            </a:extLst>
          </p:cNvPr>
          <p:cNvSpPr txBox="1"/>
          <p:nvPr/>
        </p:nvSpPr>
        <p:spPr>
          <a:xfrm>
            <a:off x="94702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789878"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04964" y="2587514"/>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683327"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369883" y="1893004"/>
            <a:ext cx="677962" cy="502691"/>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633197" y="2547361"/>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472341" y="2506514"/>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157" b="0" i="0" u="none" strike="noStrike" kern="0" cap="none" spc="0" normalizeH="0" baseline="0" noProof="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292590" y="2536093"/>
            <a:ext cx="1262412"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438686" y="4212687"/>
            <a:ext cx="2134220"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light"/>
                <a:ea typeface="+mn-ea"/>
                <a:cs typeface="Segoe UI Light"/>
              </a:rPr>
              <a:t>Lock down </a:t>
            </a: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Light"/>
              </a:rPr>
              <a:t>foundational infrastructure </a:t>
            </a:r>
            <a:r>
              <a:rPr kumimoji="0" lang="en-US" sz="1800" b="0" i="0" u="none" strike="noStrike" kern="1200" cap="none" spc="0" normalizeH="0" baseline="0" noProof="0" dirty="0">
                <a:ln>
                  <a:noFill/>
                </a:ln>
                <a:solidFill>
                  <a:schemeClr val="tx2"/>
                </a:solidFill>
                <a:effectLst/>
                <a:uLnTx/>
                <a:uFillTx/>
                <a:latin typeface="Segoe UI Semilight"/>
                <a:ea typeface="+mn-ea"/>
                <a:cs typeface="Segoe UI Light"/>
              </a:rPr>
              <a:t>that are shared across subscriptions</a:t>
            </a:r>
            <a:endParaRPr kumimoji="0" lang="en-US" sz="1961" b="1" i="0" u="none" strike="noStrike" kern="1200" cap="none" spc="0" normalizeH="0" baseline="0" noProof="0" dirty="0">
              <a:ln>
                <a:noFill/>
              </a:ln>
              <a:solidFill>
                <a:schemeClr val="tx2"/>
              </a:solidFill>
              <a:effectLst/>
              <a:uLnTx/>
              <a:uFillTx/>
              <a:latin typeface="Segoe UI"/>
              <a:ea typeface="+mn-ea"/>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590470" y="4212687"/>
            <a:ext cx="2370397"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Orchestrate  </a:t>
            </a:r>
            <a:r>
              <a:rPr kumimoji="0" lang="en-US" sz="18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deployment of Resource Templates, Policies, and RBAC </a:t>
            </a:r>
            <a:endParaRPr kumimoji="0" lang="en-US" sz="1961" b="1" i="0" u="none" strike="noStrike" kern="1200" cap="none" spc="0" normalizeH="0" baseline="0" noProof="0" dirty="0">
              <a:ln>
                <a:noFill/>
              </a:ln>
              <a:solidFill>
                <a:schemeClr val="tx2"/>
              </a:solidFill>
              <a:effectLst/>
              <a:uLnTx/>
              <a:uFillTx/>
              <a:latin typeface="Segoe UI"/>
              <a:ea typeface="+mn-ea"/>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470227" y="3972515"/>
            <a:ext cx="2134220" cy="201914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light"/>
                <a:ea typeface="+mn-ea"/>
                <a:cs typeface="Segoe UI Light"/>
              </a:rPr>
              <a:t>Let app teams use Azure in a </a:t>
            </a: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self-service</a:t>
            </a:r>
            <a:r>
              <a:rPr kumimoji="0" lang="en-US" sz="1800" b="0" i="0" u="none" strike="noStrike" kern="1200" cap="none" spc="0" normalizeH="0" baseline="0" noProof="0" dirty="0">
                <a:ln>
                  <a:noFill/>
                </a:ln>
                <a:solidFill>
                  <a:schemeClr val="tx2"/>
                </a:solidFill>
                <a:effectLst/>
                <a:uLnTx/>
                <a:uFillTx/>
                <a:latin typeface="Segoe UI Semilight"/>
                <a:ea typeface="+mn-ea"/>
                <a:cs typeface="Segoe UI Light"/>
              </a:rPr>
              <a:t> manner while ensuring </a:t>
            </a: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organizational standards</a:t>
            </a:r>
            <a:endParaRPr kumimoji="0" lang="en-US" sz="1961"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87553" y="4212687"/>
            <a:ext cx="2358275" cy="1538804"/>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Compose, </a:t>
            </a:r>
            <a:r>
              <a:rPr kumimoji="0" lang="en-US" sz="1961"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deploy and update </a:t>
            </a:r>
            <a:r>
              <a:rPr kumimoji="0" lang="en-US" sz="1961" b="0" i="0" u="none" strike="noStrike" kern="1200" cap="none" spc="0" normalizeH="0" baseline="0" noProof="0" dirty="0">
                <a:ln>
                  <a:noFill/>
                </a:ln>
                <a:solidFill>
                  <a:schemeClr val="tx2"/>
                </a:solidFill>
                <a:effectLst/>
                <a:uLnTx/>
                <a:uFillTx/>
                <a:latin typeface="Segoe UI Semilight"/>
                <a:ea typeface="+mn-ea"/>
                <a:cs typeface="Segoe UI Light"/>
              </a:rPr>
              <a:t>cloud environments in a </a:t>
            </a:r>
            <a:r>
              <a:rPr kumimoji="0" lang="en-US" sz="1961"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repeatable</a:t>
            </a:r>
            <a:r>
              <a:rPr kumimoji="0" lang="en-US" sz="1961" b="1" i="0" u="none" strike="noStrike" kern="1200" cap="none" spc="0" normalizeH="0" baseline="0" noProof="0" dirty="0">
                <a:ln>
                  <a:noFill/>
                </a:ln>
                <a:solidFill>
                  <a:schemeClr val="tx2"/>
                </a:solidFill>
                <a:effectLst/>
                <a:uLnTx/>
                <a:uFillTx/>
                <a:latin typeface="Segoe UI Semilight"/>
                <a:ea typeface="+mn-ea"/>
                <a:cs typeface="Segoe UI Light"/>
              </a:rPr>
              <a:t> </a:t>
            </a:r>
            <a:r>
              <a:rPr kumimoji="0" lang="en-US" sz="1961" b="0" i="0" u="none" strike="noStrike" kern="1200" cap="none" spc="0" normalizeH="0" baseline="0" noProof="0" dirty="0">
                <a:ln>
                  <a:noFill/>
                </a:ln>
                <a:solidFill>
                  <a:schemeClr val="tx2"/>
                </a:solidFill>
                <a:effectLst/>
                <a:uLnTx/>
                <a:uFillTx/>
                <a:latin typeface="Segoe UI Semilight"/>
                <a:ea typeface="+mn-ea"/>
                <a:cs typeface="Segoe UI Light"/>
              </a:rPr>
              <a:t>manner</a:t>
            </a:r>
            <a:endParaRPr kumimoji="0" lang="en-US" sz="1765" b="0" i="0" u="none" strike="noStrike" kern="1200" cap="none" spc="0" normalizeH="0" baseline="0" noProof="0" dirty="0">
              <a:ln>
                <a:noFill/>
              </a:ln>
              <a:solidFill>
                <a:schemeClr val="tx2"/>
              </a:solidFill>
              <a:effectLst/>
              <a:uLnTx/>
              <a:uFillTx/>
              <a:latin typeface="Segoe UI"/>
              <a:ea typeface="+mn-ea"/>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236170"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261948"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8922503" y="4594138"/>
            <a:ext cx="1293" cy="77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208186" y="1976208"/>
            <a:ext cx="598501" cy="449768"/>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tx1"/>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67304" y="1879393"/>
            <a:ext cx="566491" cy="572716"/>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010826" y="1691549"/>
            <a:ext cx="857066" cy="85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383455" y="443046"/>
            <a:ext cx="11425090" cy="553982"/>
          </a:xfrm>
        </p:spPr>
        <p:txBody>
          <a:bodyPr>
            <a:normAutofit fontScale="90000"/>
          </a:bodyPr>
          <a:lstStyle/>
          <a:p>
            <a:r>
              <a:rPr lang="en-US" dirty="0"/>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64662" y="898580"/>
            <a:ext cx="10738827" cy="343443"/>
          </a:xfrm>
          <a:prstGeom prst="rect">
            <a:avLst/>
          </a:prstGeom>
        </p:spPr>
        <p:txBody>
          <a:bodyPr wrap="square">
            <a:spAutoFit/>
          </a:bodyPr>
          <a:lstStyle/>
          <a:p>
            <a:pPr defTabSz="914225">
              <a:defRPr/>
            </a:pPr>
            <a:r>
              <a:rPr lang="en-US" sz="1600">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67">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715872" y="2668614"/>
            <a:ext cx="2399378" cy="1293606"/>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382273" y="2177731"/>
            <a:ext cx="4365384" cy="2223036"/>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solidFill>
                        <a:schemeClr val="tx2"/>
                      </a:soli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solidFill>
                        <a:schemeClr val="tx2"/>
                      </a:soli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400">
                      <a:solidFill>
                        <a:schemeClr val="tx2"/>
                      </a:soli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a:solidFill>
                        <a:schemeClr val="tx2"/>
                      </a:soli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40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dirty="0">
                <a:solidFill>
                  <a:schemeClr val="tx2"/>
                </a:soli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149581" y="5003100"/>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694249" y="5075598"/>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dirty="0">
                <a:solidFill>
                  <a:schemeClr val="tx2"/>
                </a:soli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7924540" y="4930603"/>
            <a:ext cx="0" cy="772769"/>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288079" y="5075597"/>
            <a:ext cx="2563865" cy="63444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2400" dirty="0">
                <a:solidFill>
                  <a:schemeClr val="tx2"/>
                </a:soli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0706" y="2148043"/>
            <a:ext cx="3637584" cy="2294421"/>
          </a:xfrm>
          <a:prstGeom prst="bracePair">
            <a:avLst/>
          </a:prstGeom>
          <a:noFill/>
          <a:ln w="28575" cap="flat" cmpd="sng" algn="ctr">
            <a:solidFill>
              <a:srgbClr val="505050"/>
            </a:solidFill>
            <a:prstDash val="solid"/>
          </a:ln>
          <a:effectLst/>
        </p:spPr>
        <p:txBody>
          <a:bodyPr rtlCol="0" anchor="ctr"/>
          <a:lstStyle/>
          <a:p>
            <a:pPr algn="ctr" defTabSz="896181">
              <a:defRPr/>
            </a:pPr>
            <a:endParaRPr lang="nb-NO" sz="1729"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76946" y="2251144"/>
            <a:ext cx="2789005" cy="2116327"/>
            <a:chOff x="1076233" y="2250976"/>
            <a:chExt cx="2789400"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chemeClr val="tx2"/>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3" y="2997682"/>
              <a:ext cx="2789400" cy="643857"/>
              <a:chOff x="1926274" y="1402697"/>
              <a:chExt cx="2789400" cy="643857"/>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Policy Definitions</a:t>
                </a:r>
              </a:p>
            </p:txBody>
          </p:sp>
          <p:sp>
            <p:nvSpPr>
              <p:cNvPr id="42" name="Rectangle 41">
                <a:extLst>
                  <a:ext uri="{FF2B5EF4-FFF2-40B4-BE49-F238E27FC236}">
                    <a16:creationId xmlns:a16="http://schemas.microsoft.com/office/drawing/2014/main" id="{857DD6B5-EA1D-48F3-8D3B-9F49AA0B2033}"/>
                  </a:ext>
                </a:extLst>
              </p:cNvPr>
              <p:cNvSpPr/>
              <p:nvPr/>
            </p:nvSpPr>
            <p:spPr bwMode="auto">
              <a:xfrm rot="5400000">
                <a:off x="3008447" y="320524"/>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chemeClr val="tx2"/>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3" y="3723746"/>
              <a:ext cx="2789400" cy="643857"/>
              <a:chOff x="1926274" y="1402697"/>
              <a:chExt cx="2789400" cy="643857"/>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345">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rgbClr val="353535"/>
                    </a:solidFill>
                    <a:latin typeface="Segoe UI Semibold" panose="020B0702040204020203" pitchFamily="34" charset="0"/>
                    <a:cs typeface="Segoe UI Semibold" panose="020B0702040204020203" pitchFamily="34" charset="0"/>
                  </a:rPr>
                  <a:t>ARM Templates</a:t>
                </a:r>
              </a:p>
            </p:txBody>
          </p:sp>
          <p:sp>
            <p:nvSpPr>
              <p:cNvPr id="44" name="Rectangle 43">
                <a:extLst>
                  <a:ext uri="{FF2B5EF4-FFF2-40B4-BE49-F238E27FC236}">
                    <a16:creationId xmlns:a16="http://schemas.microsoft.com/office/drawing/2014/main" id="{323DAA5F-8FD4-49A3-8DAD-C1CBC3E3F389}"/>
                  </a:ext>
                </a:extLst>
              </p:cNvPr>
              <p:cNvSpPr/>
              <p:nvPr/>
            </p:nvSpPr>
            <p:spPr bwMode="auto">
              <a:xfrm rot="5400000">
                <a:off x="3008447" y="320524"/>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36" tIns="140589" rIns="175736" bIns="140589" numCol="1" spcCol="0" rtlCol="0" fromWordArt="0" anchor="ctr" anchorCtr="0" forceAA="0" compatLnSpc="1">
                <a:prstTxWarp prst="textNoShape">
                  <a:avLst/>
                </a:prstTxWarp>
                <a:noAutofit/>
              </a:bodyPr>
              <a:lstStyle/>
              <a:p>
                <a:pPr algn="ctr" defTabSz="895922" fontAlgn="base">
                  <a:lnSpc>
                    <a:spcPct val="90000"/>
                  </a:lnSpc>
                  <a:spcBef>
                    <a:spcPct val="0"/>
                  </a:spcBef>
                  <a:spcAft>
                    <a:spcPct val="0"/>
                  </a:spcAft>
                  <a:defRPr/>
                </a:pPr>
                <a:r>
                  <a:rPr lang="en-US" sz="1345" dirty="0">
                    <a:solidFill>
                      <a:schemeClr val="tx2"/>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11507674" y="388440"/>
            <a:ext cx="445466" cy="450114"/>
          </a:xfrm>
          <a:prstGeom prst="rect">
            <a:avLst/>
          </a:prstGeom>
        </p:spPr>
      </p:pic>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a:xfrm>
            <a:off x="440041" y="641158"/>
            <a:ext cx="11655840" cy="899665"/>
          </a:xfrm>
        </p:spPr>
        <p:txBody>
          <a:bodyPr/>
          <a:lstStyle/>
          <a:p>
            <a:r>
              <a:rPr lang="en-US" sz="4400" dirty="0"/>
              <a:t>How it works</a:t>
            </a:r>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35022" y="2619278"/>
            <a:ext cx="1622239" cy="1085601"/>
            <a:chOff x="130114" y="1066801"/>
            <a:chExt cx="1622239" cy="1085601"/>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56216" y="2673806"/>
            <a:ext cx="2820220" cy="378674"/>
            <a:chOff x="1267485" y="1069571"/>
            <a:chExt cx="2820220" cy="378674"/>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4939380" y="1977842"/>
            <a:ext cx="2456330" cy="4289769"/>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240" y="171570"/>
              <a:ext cx="1061966" cy="548112"/>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4939380" y="2597163"/>
            <a:ext cx="245633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56216" y="3405021"/>
            <a:ext cx="2630942" cy="552769"/>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56216" y="4352189"/>
            <a:ext cx="2630942" cy="430887"/>
            <a:chOff x="1219200" y="1019893"/>
            <a:chExt cx="2630942" cy="430887"/>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9874" y="3320359"/>
            <a:ext cx="157288" cy="157288"/>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241517" y="3365310"/>
            <a:ext cx="1785360" cy="2231922"/>
            <a:chOff x="5241517" y="4257938"/>
            <a:chExt cx="1785360" cy="2231922"/>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31922"/>
              <a:chOff x="5241517" y="4257938"/>
              <a:chExt cx="1785360" cy="2231922"/>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31922"/>
                <a:chOff x="5142661" y="4257938"/>
                <a:chExt cx="1785360" cy="2231922"/>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61610"/>
                  <a:chOff x="7957751" y="5446562"/>
                  <a:chExt cx="1745374" cy="261610"/>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947064" cy="261610"/>
                  <a:chOff x="7957751" y="3073475"/>
                  <a:chExt cx="947064" cy="261610"/>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753356"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61610"/>
                  <a:chOff x="7957751" y="3073475"/>
                  <a:chExt cx="1389942" cy="261610"/>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61610"/>
                  <a:chOff x="7957751" y="3073475"/>
                  <a:chExt cx="1612364" cy="261610"/>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61610"/>
                  <a:chOff x="7957751" y="3073475"/>
                  <a:chExt cx="1785360" cy="261610"/>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a:ea typeface="+mn-ea"/>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2"/>
                  </a:solidFill>
                  <a:effectLst/>
                  <a:uLnTx/>
                  <a:uFillTx/>
                  <a:latin typeface="Calibri" panose="020F0502020204030204"/>
                  <a:ea typeface="+mn-ea"/>
                  <a:cs typeface="+mn-cs"/>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551666" cy="26161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52424" y="4129119"/>
            <a:ext cx="157288" cy="157288"/>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644649" y="2624054"/>
            <a:ext cx="4073921" cy="2970993"/>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Apply Blueprint to Scope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900935"/>
              <a:chOff x="331694" y="1066801"/>
              <a:chExt cx="1165412" cy="900935"/>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2"/>
                    </a:solidFill>
                    <a:effectLst/>
                    <a:uLnTx/>
                    <a:uFillTx/>
                    <a:latin typeface="Segoe UI"/>
                    <a:ea typeface="+mn-ea"/>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9317" y="3732614"/>
            <a:ext cx="157288" cy="157288"/>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9986296" y="6433069"/>
            <a:ext cx="2612830" cy="246221"/>
            <a:chOff x="8847650" y="6237584"/>
            <a:chExt cx="2612830" cy="246221"/>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4622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A1A1A">
                      <a:lumMod val="75000"/>
                    </a:srgbClr>
                  </a:solidFill>
                  <a:effectLst/>
                  <a:uLnTx/>
                  <a:uFillTx/>
                  <a:latin typeface="Segoe UI"/>
                  <a:ea typeface="+mn-ea"/>
                  <a:cs typeface="Segoe UI Semilight" panose="020B0402040204020203" pitchFamily="34" charset="0"/>
                </a:rPr>
                <a:t>Deployed foundational artifact</a:t>
              </a:r>
            </a:p>
          </p:txBody>
        </p:sp>
      </p:grpSp>
    </p:spTree>
    <p:extLst>
      <p:ext uri="{BB962C8B-B14F-4D97-AF65-F5344CB8AC3E}">
        <p14:creationId xmlns:p14="http://schemas.microsoft.com/office/powerpoint/2010/main" val="5575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3268330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337674"/>
            <a:ext cx="8511829" cy="1369565"/>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a:gradFill>
                  <a:gsLst>
                    <a:gs pos="2917">
                      <a:srgbClr val="505050"/>
                    </a:gs>
                    <a:gs pos="30000">
                      <a:srgbClr val="505050"/>
                    </a:gs>
                  </a:gsLst>
                  <a:lin ang="5400000" scaled="0"/>
                </a:gradFill>
                <a:latin typeface="Segoe UI Light"/>
              </a:rPr>
              <a:t>Blueprints</a:t>
            </a:r>
            <a:endParaRPr lang="en-US" sz="3600" b="1" dirty="0">
              <a:gradFill>
                <a:gsLst>
                  <a:gs pos="2917">
                    <a:srgbClr val="505050"/>
                  </a:gs>
                  <a:gs pos="30000">
                    <a:srgbClr val="505050"/>
                  </a:gs>
                </a:gsLst>
                <a:lin ang="5400000" scaled="0"/>
              </a:gradFill>
              <a:latin typeface="Segoe UI Light"/>
            </a:endParaRPr>
          </a:p>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Azure Governance Lab/</a:t>
            </a:r>
            <a:r>
              <a:rPr lang="en-US" sz="3600" b="1" dirty="0" err="1">
                <a:gradFill>
                  <a:gsLst>
                    <a:gs pos="2917">
                      <a:srgbClr val="505050"/>
                    </a:gs>
                    <a:gs pos="30000">
                      <a:srgbClr val="505050"/>
                    </a:gs>
                  </a:gsLst>
                  <a:lin ang="5400000" scaled="0"/>
                </a:gradFill>
                <a:latin typeface="Segoe UI Light"/>
              </a:rPr>
              <a:t>HandsOn</a:t>
            </a:r>
            <a:r>
              <a:rPr lang="en-US" sz="3600" b="1" dirty="0">
                <a:gradFill>
                  <a:gsLst>
                    <a:gs pos="2917">
                      <a:srgbClr val="505050"/>
                    </a:gs>
                    <a:gs pos="30000">
                      <a:srgbClr val="505050"/>
                    </a:gs>
                  </a:gsLst>
                  <a:lin ang="5400000" scaled="0"/>
                </a:gradFill>
                <a:latin typeface="Segoe UI Light"/>
              </a:rPr>
              <a:t>/Hack</a:t>
            </a:r>
          </a:p>
        </p:txBody>
      </p:sp>
      <p:sp>
        <p:nvSpPr>
          <p:cNvPr id="6" name="TextBox 5">
            <a:extLst>
              <a:ext uri="{FF2B5EF4-FFF2-40B4-BE49-F238E27FC236}">
                <a16:creationId xmlns:a16="http://schemas.microsoft.com/office/drawing/2014/main" id="{E82AF2CA-3E44-4D97-8EB5-C7709F657D3D}"/>
              </a:ext>
            </a:extLst>
          </p:cNvPr>
          <p:cNvSpPr txBox="1"/>
          <p:nvPr/>
        </p:nvSpPr>
        <p:spPr>
          <a:xfrm>
            <a:off x="458000" y="2079171"/>
            <a:ext cx="766274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Apply the NIST blueprint to your subscription</a:t>
            </a:r>
          </a:p>
        </p:txBody>
      </p:sp>
    </p:spTree>
    <p:extLst>
      <p:ext uri="{BB962C8B-B14F-4D97-AF65-F5344CB8AC3E}">
        <p14:creationId xmlns:p14="http://schemas.microsoft.com/office/powerpoint/2010/main" val="7114771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C76769-80FA-4826-BAD2-3CA242AD713F}"/>
              </a:ext>
            </a:extLst>
          </p:cNvPr>
          <p:cNvSpPr>
            <a:spLocks noGrp="1"/>
          </p:cNvSpPr>
          <p:nvPr>
            <p:ph type="title"/>
          </p:nvPr>
        </p:nvSpPr>
        <p:spPr/>
        <p:txBody>
          <a:bodyPr/>
          <a:lstStyle/>
          <a:p>
            <a:r>
              <a:rPr lang="en-US" dirty="0"/>
              <a:t>Subscription </a:t>
            </a:r>
            <a:r>
              <a:rPr lang="en-US" dirty="0" err="1"/>
              <a:t>sETUP</a:t>
            </a:r>
            <a:endParaRPr lang="en-US" dirty="0"/>
          </a:p>
        </p:txBody>
      </p:sp>
      <p:sp>
        <p:nvSpPr>
          <p:cNvPr id="6" name="Content Placeholder 5">
            <a:extLst>
              <a:ext uri="{FF2B5EF4-FFF2-40B4-BE49-F238E27FC236}">
                <a16:creationId xmlns:a16="http://schemas.microsoft.com/office/drawing/2014/main" id="{936E1D1A-D931-465C-B996-50031AA302DA}"/>
              </a:ext>
            </a:extLst>
          </p:cNvPr>
          <p:cNvSpPr>
            <a:spLocks noGrp="1"/>
          </p:cNvSpPr>
          <p:nvPr>
            <p:ph idx="1"/>
          </p:nvPr>
        </p:nvSpPr>
        <p:spPr/>
        <p:txBody>
          <a:bodyPr/>
          <a:lstStyle/>
          <a:p>
            <a:r>
              <a:rPr lang="en-US" dirty="0"/>
              <a:t>Subscription details will be physically handed out to each team</a:t>
            </a:r>
          </a:p>
          <a:p>
            <a:r>
              <a:rPr lang="en-US" dirty="0"/>
              <a:t>Follow instructions at </a:t>
            </a:r>
            <a:r>
              <a:rPr lang="en-US" dirty="0">
                <a:hlinkClick r:id="rId2"/>
              </a:rPr>
              <a:t>https://github.com/nluedeman/GovernanceHackathon</a:t>
            </a:r>
            <a:r>
              <a:rPr lang="en-US" dirty="0"/>
              <a:t> </a:t>
            </a:r>
          </a:p>
        </p:txBody>
      </p:sp>
    </p:spTree>
    <p:extLst>
      <p:ext uri="{BB962C8B-B14F-4D97-AF65-F5344CB8AC3E}">
        <p14:creationId xmlns:p14="http://schemas.microsoft.com/office/powerpoint/2010/main" val="20922154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2872344579"/>
              </p:ext>
            </p:extLst>
          </p:nvPr>
        </p:nvGraphicFramePr>
        <p:xfrm>
          <a:off x="899376" y="1084886"/>
          <a:ext cx="7214315" cy="5206587"/>
        </p:xfrm>
        <a:graphic>
          <a:graphicData uri="http://schemas.openxmlformats.org/drawingml/2006/table">
            <a:tbl>
              <a:tblPr firstRow="1" bandRow="1">
                <a:tableStyleId>{00A15C55-8517-42AA-B614-E9B94910E393}</a:tableStyleId>
              </a:tblPr>
              <a:tblGrid>
                <a:gridCol w="5336947">
                  <a:extLst>
                    <a:ext uri="{9D8B030D-6E8A-4147-A177-3AD203B41FA5}">
                      <a16:colId xmlns:a16="http://schemas.microsoft.com/office/drawing/2014/main" val="4018181522"/>
                    </a:ext>
                  </a:extLst>
                </a:gridCol>
                <a:gridCol w="1877368">
                  <a:extLst>
                    <a:ext uri="{9D8B030D-6E8A-4147-A177-3AD203B41FA5}">
                      <a16:colId xmlns:a16="http://schemas.microsoft.com/office/drawing/2014/main" val="2938112262"/>
                    </a:ext>
                  </a:extLst>
                </a:gridCol>
              </a:tblGrid>
              <a:tr h="376816">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76816">
                <a:tc>
                  <a:txBody>
                    <a:bodyPr/>
                    <a:lstStyle/>
                    <a:p>
                      <a:r>
                        <a:rPr lang="en-US" sz="2000" strike="sngStrike" dirty="0"/>
                        <a:t>Logistics</a:t>
                      </a:r>
                    </a:p>
                  </a:txBody>
                  <a:tcPr marL="91898" marR="91898" marT="45949" marB="45949"/>
                </a:tc>
                <a:tc>
                  <a:txBody>
                    <a:bodyPr/>
                    <a:lstStyle/>
                    <a:p>
                      <a:r>
                        <a:rPr lang="en-US" sz="2000" strike="sngStrike" dirty="0"/>
                        <a:t>9:30am</a:t>
                      </a:r>
                    </a:p>
                  </a:txBody>
                  <a:tcPr marL="91898" marR="91898" marT="45949" marB="45949"/>
                </a:tc>
                <a:extLst>
                  <a:ext uri="{0D108BD9-81ED-4DB2-BD59-A6C34878D82A}">
                    <a16:rowId xmlns:a16="http://schemas.microsoft.com/office/drawing/2014/main" val="2181113356"/>
                  </a:ext>
                </a:extLst>
              </a:tr>
              <a:tr h="376816">
                <a:tc>
                  <a:txBody>
                    <a:bodyPr/>
                    <a:lstStyle/>
                    <a:p>
                      <a:r>
                        <a:rPr lang="en-US" sz="2000" strike="sngStrike" dirty="0"/>
                        <a:t>Overview</a:t>
                      </a:r>
                    </a:p>
                  </a:txBody>
                  <a:tcPr marL="91898" marR="91898" marT="45949" marB="45949"/>
                </a:tc>
                <a:tc>
                  <a:txBody>
                    <a:bodyPr/>
                    <a:lstStyle/>
                    <a:p>
                      <a:r>
                        <a:rPr lang="en-US" sz="2000" strike="sngStrike" dirty="0"/>
                        <a:t>9:45am</a:t>
                      </a:r>
                    </a:p>
                  </a:txBody>
                  <a:tcPr marL="91898" marR="91898" marT="45949" marB="45949"/>
                </a:tc>
                <a:extLst>
                  <a:ext uri="{0D108BD9-81ED-4DB2-BD59-A6C34878D82A}">
                    <a16:rowId xmlns:a16="http://schemas.microsoft.com/office/drawing/2014/main" val="1615664802"/>
                  </a:ext>
                </a:extLst>
              </a:tr>
              <a:tr h="410265">
                <a:tc>
                  <a:txBody>
                    <a:bodyPr/>
                    <a:lstStyle/>
                    <a:p>
                      <a:r>
                        <a:rPr lang="en-US" sz="2000" strike="sngStrike" dirty="0"/>
                        <a:t>Enrollment Setup, Management Groups</a:t>
                      </a:r>
                    </a:p>
                  </a:txBody>
                  <a:tcPr marL="91898" marR="91898" marT="45949" marB="45949"/>
                </a:tc>
                <a:tc>
                  <a:txBody>
                    <a:bodyPr/>
                    <a:lstStyle/>
                    <a:p>
                      <a:r>
                        <a:rPr lang="en-US" sz="2000" strike="sngStrike" dirty="0"/>
                        <a:t>10:00 – 10:30am</a:t>
                      </a:r>
                    </a:p>
                  </a:txBody>
                  <a:tcPr marL="91898" marR="91898" marT="45949" marB="45949"/>
                </a:tc>
                <a:extLst>
                  <a:ext uri="{0D108BD9-81ED-4DB2-BD59-A6C34878D82A}">
                    <a16:rowId xmlns:a16="http://schemas.microsoft.com/office/drawing/2014/main" val="3713498784"/>
                  </a:ext>
                </a:extLst>
              </a:tr>
              <a:tr h="367047">
                <a:tc>
                  <a:txBody>
                    <a:bodyPr/>
                    <a:lstStyle/>
                    <a:p>
                      <a:r>
                        <a:rPr lang="en-US" sz="2000" strike="sngStrike" dirty="0"/>
                        <a:t>Challenge </a:t>
                      </a:r>
                    </a:p>
                  </a:txBody>
                  <a:tcPr marL="91898" marR="91898" marT="45949" marB="45949"/>
                </a:tc>
                <a:tc>
                  <a:txBody>
                    <a:bodyPr/>
                    <a:lstStyle/>
                    <a:p>
                      <a:r>
                        <a:rPr lang="en-US" sz="2000" strike="sngStrike" dirty="0"/>
                        <a:t>10:30 – 11:00am</a:t>
                      </a:r>
                    </a:p>
                  </a:txBody>
                  <a:tcPr marL="91898" marR="91898" marT="45949" marB="45949"/>
                </a:tc>
                <a:extLst>
                  <a:ext uri="{0D108BD9-81ED-4DB2-BD59-A6C34878D82A}">
                    <a16:rowId xmlns:a16="http://schemas.microsoft.com/office/drawing/2014/main" val="2312324020"/>
                  </a:ext>
                </a:extLst>
              </a:tr>
              <a:tr h="408231">
                <a:tc>
                  <a:txBody>
                    <a:bodyPr/>
                    <a:lstStyle/>
                    <a:p>
                      <a:r>
                        <a:rPr lang="en-US" sz="2000" strike="sngStrike" dirty="0"/>
                        <a:t>Azure Policy and RBAC</a:t>
                      </a:r>
                    </a:p>
                  </a:txBody>
                  <a:tcPr marL="91898" marR="91898" marT="45949" marB="45949"/>
                </a:tc>
                <a:tc>
                  <a:txBody>
                    <a:bodyPr/>
                    <a:lstStyle/>
                    <a:p>
                      <a:r>
                        <a:rPr lang="en-US" sz="2000" strike="sngStrike" dirty="0"/>
                        <a:t>11:00 – 11:30pm</a:t>
                      </a:r>
                    </a:p>
                  </a:txBody>
                  <a:tcPr marL="91898" marR="91898" marT="45949" marB="45949"/>
                </a:tc>
                <a:extLst>
                  <a:ext uri="{0D108BD9-81ED-4DB2-BD59-A6C34878D82A}">
                    <a16:rowId xmlns:a16="http://schemas.microsoft.com/office/drawing/2014/main" val="4293611818"/>
                  </a:ext>
                </a:extLst>
              </a:tr>
              <a:tr h="399245">
                <a:tc>
                  <a:txBody>
                    <a:bodyPr/>
                    <a:lstStyle/>
                    <a:p>
                      <a:r>
                        <a:rPr lang="en-US" sz="2000" strike="sngStrike" dirty="0"/>
                        <a:t>Challenge</a:t>
                      </a:r>
                    </a:p>
                  </a:txBody>
                  <a:tcPr marL="91898" marR="91898" marT="45949" marB="45949"/>
                </a:tc>
                <a:tc>
                  <a:txBody>
                    <a:bodyPr/>
                    <a:lstStyle/>
                    <a:p>
                      <a:r>
                        <a:rPr lang="en-US" sz="2000" strike="sngStrike" dirty="0"/>
                        <a:t>11:30 – 12:30pm</a:t>
                      </a:r>
                    </a:p>
                  </a:txBody>
                  <a:tcPr marL="91898" marR="91898" marT="45949" marB="45949"/>
                </a:tc>
                <a:extLst>
                  <a:ext uri="{0D108BD9-81ED-4DB2-BD59-A6C34878D82A}">
                    <a16:rowId xmlns:a16="http://schemas.microsoft.com/office/drawing/2014/main" val="1423014605"/>
                  </a:ext>
                </a:extLst>
              </a:tr>
              <a:tr h="418564">
                <a:tc>
                  <a:txBody>
                    <a:bodyPr/>
                    <a:lstStyle/>
                    <a:p>
                      <a:r>
                        <a:rPr lang="en-US" sz="2000" strike="sngStrike" dirty="0"/>
                        <a:t>Lunch</a:t>
                      </a:r>
                    </a:p>
                  </a:txBody>
                  <a:tcPr marL="91898" marR="91898" marT="45949" marB="45949"/>
                </a:tc>
                <a:tc>
                  <a:txBody>
                    <a:bodyPr/>
                    <a:lstStyle/>
                    <a:p>
                      <a:r>
                        <a:rPr lang="en-US" sz="2000" strike="sngStrike" dirty="0"/>
                        <a:t>12:30 – 1:30pm</a:t>
                      </a:r>
                    </a:p>
                  </a:txBody>
                  <a:tcPr marL="91898" marR="91898" marT="45949" marB="45949"/>
                </a:tc>
                <a:extLst>
                  <a:ext uri="{0D108BD9-81ED-4DB2-BD59-A6C34878D82A}">
                    <a16:rowId xmlns:a16="http://schemas.microsoft.com/office/drawing/2014/main" val="1909115079"/>
                  </a:ext>
                </a:extLst>
              </a:tr>
              <a:tr h="376816">
                <a:tc>
                  <a:txBody>
                    <a:bodyPr/>
                    <a:lstStyle/>
                    <a:p>
                      <a:r>
                        <a:rPr lang="en-US" sz="2000" strike="sngStrike" dirty="0"/>
                        <a:t>Blueprints</a:t>
                      </a:r>
                    </a:p>
                  </a:txBody>
                  <a:tcPr marL="91898" marR="91898" marT="45949" marB="45949"/>
                </a:tc>
                <a:tc>
                  <a:txBody>
                    <a:bodyPr/>
                    <a:lstStyle/>
                    <a:p>
                      <a:r>
                        <a:rPr lang="en-US" sz="2000" strike="sngStrike" dirty="0"/>
                        <a:t>1:30 – 2:00pm</a:t>
                      </a:r>
                    </a:p>
                  </a:txBody>
                  <a:tcPr marL="91898" marR="91898" marT="45949" marB="45949"/>
                </a:tc>
                <a:extLst>
                  <a:ext uri="{0D108BD9-81ED-4DB2-BD59-A6C34878D82A}">
                    <a16:rowId xmlns:a16="http://schemas.microsoft.com/office/drawing/2014/main" val="1780686894"/>
                  </a:ext>
                </a:extLst>
              </a:tr>
              <a:tr h="376816">
                <a:tc>
                  <a:txBody>
                    <a:bodyPr/>
                    <a:lstStyle/>
                    <a:p>
                      <a:r>
                        <a:rPr lang="en-US" sz="2000" strike="sngStrike" dirty="0"/>
                        <a:t>Challenge</a:t>
                      </a:r>
                    </a:p>
                  </a:txBody>
                  <a:tcPr marL="91898" marR="91898" marT="45949" marB="45949"/>
                </a:tc>
                <a:tc>
                  <a:txBody>
                    <a:bodyPr/>
                    <a:lstStyle/>
                    <a:p>
                      <a:r>
                        <a:rPr lang="en-US" sz="2000" strike="sngStrike" dirty="0"/>
                        <a:t>2:00 – 2:30pm</a:t>
                      </a:r>
                    </a:p>
                  </a:txBody>
                  <a:tcPr marL="91898" marR="91898" marT="45949" marB="45949"/>
                </a:tc>
                <a:extLst>
                  <a:ext uri="{0D108BD9-81ED-4DB2-BD59-A6C34878D82A}">
                    <a16:rowId xmlns:a16="http://schemas.microsoft.com/office/drawing/2014/main" val="765978375"/>
                  </a:ext>
                </a:extLst>
              </a:tr>
              <a:tr h="376816">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76816">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76816">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397892243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445316"/>
            <a:ext cx="8799471" cy="928289"/>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Enrollment</a:t>
              </a:r>
            </a:p>
            <a:p>
              <a:pPr algn="l" defTabSz="914192">
                <a:defRPr/>
              </a:pPr>
              <a:r>
                <a:rPr lang="en-US" b="0" dirty="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a:cxnSpLocks/>
            </p:cNvCxnSpPr>
            <p:nvPr/>
          </p:nvCxnSpPr>
          <p:spPr>
            <a:xfrm>
              <a:off x="9302765" y="4059258"/>
              <a:ext cx="2086215" cy="22517"/>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46079" y="2400257"/>
            <a:ext cx="2258209" cy="2606254"/>
            <a:chOff x="9413988" y="2421886"/>
            <a:chExt cx="2258530"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13988" y="2421886"/>
              <a:ext cx="2110146" cy="1510792"/>
              <a:chOff x="9075272" y="1650386"/>
              <a:chExt cx="211014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075272" y="2567058"/>
                <a:ext cx="2110146" cy="594120"/>
                <a:chOff x="9215661"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215661"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accent4"/>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accent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solidFill>
                    <a:schemeClr val="accent4"/>
                  </a:solidFill>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solidFill>
                    <a:schemeClr val="accent4"/>
                  </a:solidFill>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solidFill>
                  <a:schemeClr val="accent4"/>
                </a:solidFill>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2710250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1BBF12D-1F29-4027-B80F-5986ABB0660C}"/>
              </a:ext>
            </a:extLst>
          </p:cNvPr>
          <p:cNvGrpSpPr/>
          <p:nvPr/>
        </p:nvGrpSpPr>
        <p:grpSpPr>
          <a:xfrm>
            <a:off x="573285" y="2610325"/>
            <a:ext cx="3635313" cy="3380844"/>
            <a:chOff x="573285" y="2610325"/>
            <a:chExt cx="3635313" cy="3380844"/>
          </a:xfrm>
        </p:grpSpPr>
        <p:sp>
          <p:nvSpPr>
            <p:cNvPr id="8" name="Rectangle 7">
              <a:extLst>
                <a:ext uri="{FF2B5EF4-FFF2-40B4-BE49-F238E27FC236}">
                  <a16:creationId xmlns:a16="http://schemas.microsoft.com/office/drawing/2014/main" id="{E80F2AE8-7C7B-47E6-A7F0-B454370F7A18}"/>
                </a:ext>
              </a:extLst>
            </p:cNvPr>
            <p:cNvSpPr/>
            <p:nvPr/>
          </p:nvSpPr>
          <p:spPr bwMode="auto">
            <a:xfrm>
              <a:off x="573285" y="3851863"/>
              <a:ext cx="347464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Richer analysis and budget alerting</a:t>
              </a:r>
            </a:p>
          </p:txBody>
        </p:sp>
        <p:sp>
          <p:nvSpPr>
            <p:cNvPr id="11" name="Rectangle 10">
              <a:extLst>
                <a:ext uri="{FF2B5EF4-FFF2-40B4-BE49-F238E27FC236}">
                  <a16:creationId xmlns:a16="http://schemas.microsoft.com/office/drawing/2014/main" id="{13715051-585E-47E7-BBC6-5BCC84CFC5CD}"/>
                </a:ext>
              </a:extLst>
            </p:cNvPr>
            <p:cNvSpPr/>
            <p:nvPr/>
          </p:nvSpPr>
          <p:spPr>
            <a:xfrm>
              <a:off x="573285" y="5093401"/>
              <a:ext cx="3635313"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Reduced data latency by up to 80%</a:t>
              </a:r>
            </a:p>
          </p:txBody>
        </p:sp>
        <p:sp>
          <p:nvSpPr>
            <p:cNvPr id="14" name="Rectangle 13">
              <a:extLst>
                <a:ext uri="{FF2B5EF4-FFF2-40B4-BE49-F238E27FC236}">
                  <a16:creationId xmlns:a16="http://schemas.microsoft.com/office/drawing/2014/main" id="{0C7AC3DF-D537-42D0-A403-DE4AF1E2DB49}"/>
                </a:ext>
              </a:extLst>
            </p:cNvPr>
            <p:cNvSpPr/>
            <p:nvPr/>
          </p:nvSpPr>
          <p:spPr>
            <a:xfrm>
              <a:off x="573285" y="2610325"/>
              <a:ext cx="2525819"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dirty="0">
                  <a:ln>
                    <a:noFill/>
                  </a:ln>
                  <a:effectLst/>
                  <a:uLnTx/>
                  <a:uFillTx/>
                  <a:ea typeface="Segoe UI Light" charset="0"/>
                  <a:cs typeface="Segoe UI" panose="020B0502040204020203" pitchFamily="34" charset="0"/>
                </a:rPr>
                <a:t>On by default</a:t>
              </a:r>
            </a:p>
          </p:txBody>
        </p:sp>
        <p:sp>
          <p:nvSpPr>
            <p:cNvPr id="17" name="Rectangle 16">
              <a:extLst>
                <a:ext uri="{FF2B5EF4-FFF2-40B4-BE49-F238E27FC236}">
                  <a16:creationId xmlns:a16="http://schemas.microsoft.com/office/drawing/2014/main" id="{9F508E97-C145-4D83-8265-443397584AD4}"/>
                </a:ext>
              </a:extLst>
            </p:cNvPr>
            <p:cNvSpPr/>
            <p:nvPr/>
          </p:nvSpPr>
          <p:spPr>
            <a:xfrm>
              <a:off x="573285" y="4472632"/>
              <a:ext cx="3499525"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Integrated with Azure Advisor</a:t>
              </a:r>
            </a:p>
          </p:txBody>
        </p:sp>
        <p:sp>
          <p:nvSpPr>
            <p:cNvPr id="20" name="Rectangle 19">
              <a:extLst>
                <a:ext uri="{FF2B5EF4-FFF2-40B4-BE49-F238E27FC236}">
                  <a16:creationId xmlns:a16="http://schemas.microsoft.com/office/drawing/2014/main" id="{0F693C76-D2B0-4092-9AE8-BFEA5F7FEE06}"/>
                </a:ext>
              </a:extLst>
            </p:cNvPr>
            <p:cNvSpPr/>
            <p:nvPr/>
          </p:nvSpPr>
          <p:spPr>
            <a:xfrm>
              <a:off x="573285" y="3231094"/>
              <a:ext cx="3499525"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Better experience for more users</a:t>
              </a:r>
            </a:p>
          </p:txBody>
        </p:sp>
        <p:sp>
          <p:nvSpPr>
            <p:cNvPr id="23" name="Rectangle 22">
              <a:extLst>
                <a:ext uri="{FF2B5EF4-FFF2-40B4-BE49-F238E27FC236}">
                  <a16:creationId xmlns:a16="http://schemas.microsoft.com/office/drawing/2014/main" id="{E2C68247-F9C9-49B5-BB26-EC2F0CA911CA}"/>
                </a:ext>
              </a:extLst>
            </p:cNvPr>
            <p:cNvSpPr/>
            <p:nvPr/>
          </p:nvSpPr>
          <p:spPr>
            <a:xfrm>
              <a:off x="573285" y="5714170"/>
              <a:ext cx="3401819" cy="276999"/>
            </a:xfrm>
            <a:prstGeom prst="rect">
              <a:avLst/>
            </a:prstGeom>
          </p:spPr>
          <p:txBody>
            <a:bodyPr wrap="square" lIns="0" tIns="0" rIns="0" bIns="0" anchor="t" anchorCtr="0">
              <a:spAutoFit/>
            </a:bodyPr>
            <a:lstStyle/>
            <a:p>
              <a:pPr marL="285750" marR="0" lvl="0" indent="-285750" defTabSz="913576" eaLnBrk="1" fontAlgn="base" latinLnBrk="0" hangingPunct="1">
                <a:lnSpc>
                  <a:spcPct val="100000"/>
                </a:lnSpc>
                <a:spcBef>
                  <a:spcPct val="0"/>
                </a:spcBef>
                <a:spcAft>
                  <a:spcPts val="2353"/>
                </a:spcAft>
                <a:buClrTx/>
                <a:buSzTx/>
                <a:buFont typeface="Arial" panose="020B0604020202020204" pitchFamily="34" charset="0"/>
                <a:buChar char="•"/>
                <a:tabLst/>
                <a:defRPr/>
              </a:pPr>
              <a:r>
                <a:rPr kumimoji="0" lang="en-US" b="0" i="0" u="none" strike="noStrike" kern="0" cap="none" spc="0" normalizeH="0" baseline="0" noProof="0">
                  <a:ln>
                    <a:noFill/>
                  </a:ln>
                  <a:effectLst/>
                  <a:uLnTx/>
                  <a:uFillTx/>
                  <a:ea typeface="Segoe UI Light" charset="0"/>
                  <a:cs typeface="Segoe UI" panose="020B0502040204020203" pitchFamily="34" charset="0"/>
                </a:rPr>
                <a:t>Free to manage Azure costs</a:t>
              </a:r>
            </a:p>
          </p:txBody>
        </p:sp>
      </p:grpSp>
      <p:grpSp>
        <p:nvGrpSpPr>
          <p:cNvPr id="28" name="Group 27">
            <a:extLst>
              <a:ext uri="{FF2B5EF4-FFF2-40B4-BE49-F238E27FC236}">
                <a16:creationId xmlns:a16="http://schemas.microsoft.com/office/drawing/2014/main" id="{7DA154CE-A18B-43D3-86B9-FD5911A1D426}"/>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FA486190-AE83-4692-926B-6A8A0F8DAE96}"/>
                </a:ext>
              </a:extLst>
            </p:cNvPr>
            <p:cNvGrpSpPr/>
            <p:nvPr/>
          </p:nvGrpSpPr>
          <p:grpSpPr>
            <a:xfrm>
              <a:off x="4375115" y="1833845"/>
              <a:ext cx="7584156" cy="5023183"/>
              <a:chOff x="4569387" y="1859015"/>
              <a:chExt cx="7737332" cy="5124635"/>
            </a:xfrm>
          </p:grpSpPr>
          <p:sp>
            <p:nvSpPr>
              <p:cNvPr id="32" name="Rectangle 31">
                <a:extLst>
                  <a:ext uri="{FF2B5EF4-FFF2-40B4-BE49-F238E27FC236}">
                    <a16:creationId xmlns:a16="http://schemas.microsoft.com/office/drawing/2014/main" id="{09601F42-18FD-4F89-8440-05E42C3F1E38}"/>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 name="Picture 32">
                <a:extLst>
                  <a:ext uri="{FF2B5EF4-FFF2-40B4-BE49-F238E27FC236}">
                    <a16:creationId xmlns:a16="http://schemas.microsoft.com/office/drawing/2014/main" id="{92A14FDF-4972-47A4-8F07-05561142734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30" name="Picture 29">
              <a:extLst>
                <a:ext uri="{FF2B5EF4-FFF2-40B4-BE49-F238E27FC236}">
                  <a16:creationId xmlns:a16="http://schemas.microsoft.com/office/drawing/2014/main" id="{D6E07F55-2496-4480-B0A4-9D00D3132765}"/>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31" name="Rectangle 30">
              <a:extLst>
                <a:ext uri="{FF2B5EF4-FFF2-40B4-BE49-F238E27FC236}">
                  <a16:creationId xmlns:a16="http://schemas.microsoft.com/office/drawing/2014/main" id="{E2783A5E-4E6F-459D-A230-87A3968AA403}"/>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34" name="Title 33">
            <a:extLst>
              <a:ext uri="{FF2B5EF4-FFF2-40B4-BE49-F238E27FC236}">
                <a16:creationId xmlns:a16="http://schemas.microsoft.com/office/drawing/2014/main" id="{175386DE-68FD-4034-A37F-4B3E0F1933A5}"/>
              </a:ext>
            </a:extLst>
          </p:cNvPr>
          <p:cNvSpPr>
            <a:spLocks noGrp="1"/>
          </p:cNvSpPr>
          <p:nvPr>
            <p:ph type="title"/>
          </p:nvPr>
        </p:nvSpPr>
        <p:spPr>
          <a:xfrm>
            <a:off x="588263" y="457200"/>
            <a:ext cx="11018520" cy="861774"/>
          </a:xfrm>
        </p:spPr>
        <p:txBody>
          <a:bodyPr>
            <a:normAutofit fontScale="90000"/>
          </a:bodyPr>
          <a:lstStyle/>
          <a:p>
            <a:r>
              <a:rPr lang="en-US"/>
              <a:t>Azure Cost Management</a:t>
            </a:r>
            <a:br>
              <a:rPr lang="en-US"/>
            </a:br>
            <a:r>
              <a:rPr lang="en-US" sz="2000">
                <a:latin typeface="+mn-lt"/>
              </a:rPr>
              <a:t>Built into Azure</a:t>
            </a:r>
          </a:p>
        </p:txBody>
      </p:sp>
      <p:grpSp>
        <p:nvGrpSpPr>
          <p:cNvPr id="21" name="Group 20">
            <a:extLst>
              <a:ext uri="{FF2B5EF4-FFF2-40B4-BE49-F238E27FC236}">
                <a16:creationId xmlns:a16="http://schemas.microsoft.com/office/drawing/2014/main" id="{C696C407-7C33-414E-A688-3DD4A8197792}"/>
              </a:ext>
            </a:extLst>
          </p:cNvPr>
          <p:cNvGrpSpPr/>
          <p:nvPr/>
        </p:nvGrpSpPr>
        <p:grpSpPr>
          <a:xfrm>
            <a:off x="10859579" y="284370"/>
            <a:ext cx="967408" cy="967408"/>
            <a:chOff x="5748213" y="1517302"/>
            <a:chExt cx="4478502" cy="4478502"/>
          </a:xfrm>
        </p:grpSpPr>
        <p:sp>
          <p:nvSpPr>
            <p:cNvPr id="22" name="Freeform: Shape 21">
              <a:extLst>
                <a:ext uri="{FF2B5EF4-FFF2-40B4-BE49-F238E27FC236}">
                  <a16:creationId xmlns:a16="http://schemas.microsoft.com/office/drawing/2014/main" id="{3BB51432-B3FE-44F6-B224-DAF3D19983D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24" name="Graphic 23">
              <a:extLst>
                <a:ext uri="{FF2B5EF4-FFF2-40B4-BE49-F238E27FC236}">
                  <a16:creationId xmlns:a16="http://schemas.microsoft.com/office/drawing/2014/main" id="{C4B69A87-6227-4444-A532-2FB2569E50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5" name="Group 34">
              <a:extLst>
                <a:ext uri="{FF2B5EF4-FFF2-40B4-BE49-F238E27FC236}">
                  <a16:creationId xmlns:a16="http://schemas.microsoft.com/office/drawing/2014/main" id="{09CD8C77-7CB9-453D-8A6B-4352067BDA0D}"/>
                </a:ext>
              </a:extLst>
            </p:cNvPr>
            <p:cNvGrpSpPr/>
            <p:nvPr/>
          </p:nvGrpSpPr>
          <p:grpSpPr>
            <a:xfrm>
              <a:off x="9092435" y="4283285"/>
              <a:ext cx="703162" cy="967390"/>
              <a:chOff x="8911800" y="4290925"/>
              <a:chExt cx="717262" cy="986788"/>
            </a:xfrm>
          </p:grpSpPr>
          <p:sp>
            <p:nvSpPr>
              <p:cNvPr id="36" name="Arrow: Right 35">
                <a:extLst>
                  <a:ext uri="{FF2B5EF4-FFF2-40B4-BE49-F238E27FC236}">
                    <a16:creationId xmlns:a16="http://schemas.microsoft.com/office/drawing/2014/main" id="{88E3F1A6-FF7C-4CFB-A091-3E84C85595DD}"/>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7" name="Rectangle 36">
                <a:extLst>
                  <a:ext uri="{FF2B5EF4-FFF2-40B4-BE49-F238E27FC236}">
                    <a16:creationId xmlns:a16="http://schemas.microsoft.com/office/drawing/2014/main" id="{0D849B4B-0DE5-4040-939C-FC3EC260613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28756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1.48148E-6 L -3.75E-6 -0.03033 " pathEditMode="relative" rAng="0" ptsTypes="AA">
                                      <p:cBhvr>
                                        <p:cTn id="9" dur="750" spd="-100000" fill="hold"/>
                                        <p:tgtEl>
                                          <p:spTgt spid="2"/>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93FE687-E66E-48EC-896A-E738C2D63B32}"/>
              </a:ext>
            </a:extLst>
          </p:cNvPr>
          <p:cNvSpPr/>
          <p:nvPr/>
        </p:nvSpPr>
        <p:spPr bwMode="auto">
          <a:xfrm>
            <a:off x="3892731" y="1645920"/>
            <a:ext cx="4297680" cy="2168434"/>
          </a:xfrm>
          <a:custGeom>
            <a:avLst/>
            <a:gdLst>
              <a:gd name="connsiteX0" fmla="*/ 13063 w 4297680"/>
              <a:gd name="connsiteY0" fmla="*/ 0 h 2168434"/>
              <a:gd name="connsiteX1" fmla="*/ 4297680 w 4297680"/>
              <a:gd name="connsiteY1" fmla="*/ 2168434 h 2168434"/>
              <a:gd name="connsiteX2" fmla="*/ 0 w 4297680"/>
              <a:gd name="connsiteY2" fmla="*/ 1789611 h 2168434"/>
              <a:gd name="connsiteX3" fmla="*/ 13063 w 4297680"/>
              <a:gd name="connsiteY3" fmla="*/ 0 h 2168434"/>
            </a:gdLst>
            <a:ahLst/>
            <a:cxnLst>
              <a:cxn ang="0">
                <a:pos x="connsiteX0" y="connsiteY0"/>
              </a:cxn>
              <a:cxn ang="0">
                <a:pos x="connsiteX1" y="connsiteY1"/>
              </a:cxn>
              <a:cxn ang="0">
                <a:pos x="connsiteX2" y="connsiteY2"/>
              </a:cxn>
              <a:cxn ang="0">
                <a:pos x="connsiteX3" y="connsiteY3"/>
              </a:cxn>
            </a:cxnLst>
            <a:rect l="l" t="t" r="r" b="b"/>
            <a:pathLst>
              <a:path w="4297680" h="2168434">
                <a:moveTo>
                  <a:pt x="13063" y="0"/>
                </a:moveTo>
                <a:lnTo>
                  <a:pt x="4297680" y="2168434"/>
                </a:lnTo>
                <a:lnTo>
                  <a:pt x="0" y="1789611"/>
                </a:lnTo>
                <a:cubicBezTo>
                  <a:pt x="4354" y="1193074"/>
                  <a:pt x="8709" y="596537"/>
                  <a:pt x="1306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509EA3C3-BB72-452D-9FA0-DACD1433E328}"/>
              </a:ext>
            </a:extLst>
          </p:cNvPr>
          <p:cNvSpPr/>
          <p:nvPr/>
        </p:nvSpPr>
        <p:spPr bwMode="auto">
          <a:xfrm>
            <a:off x="3879669" y="3827417"/>
            <a:ext cx="4219302" cy="2312126"/>
          </a:xfrm>
          <a:custGeom>
            <a:avLst/>
            <a:gdLst>
              <a:gd name="connsiteX0" fmla="*/ 0 w 4219302"/>
              <a:gd name="connsiteY0" fmla="*/ 535577 h 2312126"/>
              <a:gd name="connsiteX1" fmla="*/ 13062 w 4219302"/>
              <a:gd name="connsiteY1" fmla="*/ 2312126 h 2312126"/>
              <a:gd name="connsiteX2" fmla="*/ 4219302 w 4219302"/>
              <a:gd name="connsiteY2" fmla="*/ 0 h 2312126"/>
              <a:gd name="connsiteX3" fmla="*/ 0 w 4219302"/>
              <a:gd name="connsiteY3" fmla="*/ 535577 h 2312126"/>
            </a:gdLst>
            <a:ahLst/>
            <a:cxnLst>
              <a:cxn ang="0">
                <a:pos x="connsiteX0" y="connsiteY0"/>
              </a:cxn>
              <a:cxn ang="0">
                <a:pos x="connsiteX1" y="connsiteY1"/>
              </a:cxn>
              <a:cxn ang="0">
                <a:pos x="connsiteX2" y="connsiteY2"/>
              </a:cxn>
              <a:cxn ang="0">
                <a:pos x="connsiteX3" y="connsiteY3"/>
              </a:cxn>
            </a:cxnLst>
            <a:rect l="l" t="t" r="r" b="b"/>
            <a:pathLst>
              <a:path w="4219302" h="2312126">
                <a:moveTo>
                  <a:pt x="0" y="535577"/>
                </a:moveTo>
                <a:lnTo>
                  <a:pt x="13062" y="2312126"/>
                </a:lnTo>
                <a:lnTo>
                  <a:pt x="4219302" y="0"/>
                </a:lnTo>
                <a:lnTo>
                  <a:pt x="0" y="535577"/>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4BC96E2-C5A3-42DC-A075-5E873B08A081}"/>
              </a:ext>
            </a:extLst>
          </p:cNvPr>
          <p:cNvSpPr>
            <a:spLocks noGrp="1"/>
          </p:cNvSpPr>
          <p:nvPr>
            <p:ph type="title"/>
          </p:nvPr>
        </p:nvSpPr>
        <p:spPr>
          <a:xfrm>
            <a:off x="1202919" y="284176"/>
            <a:ext cx="9784080" cy="1028789"/>
          </a:xfrm>
        </p:spPr>
        <p:txBody>
          <a:bodyPr/>
          <a:lstStyle/>
          <a:p>
            <a:r>
              <a:rPr lang="en-US" dirty="0">
                <a:solidFill>
                  <a:schemeClr val="tx1"/>
                </a:solidFill>
              </a:rPr>
              <a:t>together in Azure Portal!</a:t>
            </a:r>
          </a:p>
        </p:txBody>
      </p:sp>
      <p:grpSp>
        <p:nvGrpSpPr>
          <p:cNvPr id="5" name="Group 4">
            <a:extLst>
              <a:ext uri="{FF2B5EF4-FFF2-40B4-BE49-F238E27FC236}">
                <a16:creationId xmlns:a16="http://schemas.microsoft.com/office/drawing/2014/main" id="{C665AB60-84DA-47BA-A7F7-E069A2A9399D}"/>
              </a:ext>
            </a:extLst>
          </p:cNvPr>
          <p:cNvGrpSpPr/>
          <p:nvPr/>
        </p:nvGrpSpPr>
        <p:grpSpPr>
          <a:xfrm>
            <a:off x="766982" y="4252346"/>
            <a:ext cx="3184633" cy="2109265"/>
            <a:chOff x="4375115" y="1833845"/>
            <a:chExt cx="7584156" cy="5023183"/>
          </a:xfrm>
        </p:grpSpPr>
        <p:grpSp>
          <p:nvGrpSpPr>
            <p:cNvPr id="7" name="Group 6">
              <a:extLst>
                <a:ext uri="{FF2B5EF4-FFF2-40B4-BE49-F238E27FC236}">
                  <a16:creationId xmlns:a16="http://schemas.microsoft.com/office/drawing/2014/main" id="{B4CC1FEF-3C57-434D-85EB-7177AE39DC6E}"/>
                </a:ext>
              </a:extLst>
            </p:cNvPr>
            <p:cNvGrpSpPr/>
            <p:nvPr/>
          </p:nvGrpSpPr>
          <p:grpSpPr>
            <a:xfrm>
              <a:off x="4375115" y="1833845"/>
              <a:ext cx="7584156" cy="5023183"/>
              <a:chOff x="4569387" y="1859015"/>
              <a:chExt cx="7737332" cy="5124635"/>
            </a:xfrm>
          </p:grpSpPr>
          <p:sp>
            <p:nvSpPr>
              <p:cNvPr id="9" name="Rectangle 8">
                <a:extLst>
                  <a:ext uri="{FF2B5EF4-FFF2-40B4-BE49-F238E27FC236}">
                    <a16:creationId xmlns:a16="http://schemas.microsoft.com/office/drawing/2014/main" id="{9DE81A59-F6C0-40D9-8D37-CA7D0FFCAD3F}"/>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a:extLst>
                  <a:ext uri="{FF2B5EF4-FFF2-40B4-BE49-F238E27FC236}">
                    <a16:creationId xmlns:a16="http://schemas.microsoft.com/office/drawing/2014/main" id="{EB0C9078-25AD-4D66-BE6E-752586100AC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8" name="Picture 7">
              <a:extLst>
                <a:ext uri="{FF2B5EF4-FFF2-40B4-BE49-F238E27FC236}">
                  <a16:creationId xmlns:a16="http://schemas.microsoft.com/office/drawing/2014/main" id="{BE41D175-36D6-4F48-A69D-5C016C46E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4579223" y="2139534"/>
              <a:ext cx="7175940" cy="4053034"/>
            </a:xfrm>
            <a:prstGeom prst="rect">
              <a:avLst/>
            </a:prstGeom>
          </p:spPr>
        </p:pic>
      </p:grpSp>
      <p:sp>
        <p:nvSpPr>
          <p:cNvPr id="6" name="TextBox 5">
            <a:extLst>
              <a:ext uri="{FF2B5EF4-FFF2-40B4-BE49-F238E27FC236}">
                <a16:creationId xmlns:a16="http://schemas.microsoft.com/office/drawing/2014/main" id="{B0D0949A-3CF8-4BFE-B0C0-E33E0F3282A0}"/>
              </a:ext>
            </a:extLst>
          </p:cNvPr>
          <p:cNvSpPr txBox="1"/>
          <p:nvPr/>
        </p:nvSpPr>
        <p:spPr>
          <a:xfrm>
            <a:off x="826264" y="4045720"/>
            <a:ext cx="3184633" cy="223479"/>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800" b="0" i="0" u="none" strike="noStrike" kern="0" cap="none" spc="0" normalizeH="0" baseline="0">
                <a:ln>
                  <a:noFill/>
                </a:ln>
                <a:gradFill>
                  <a:gsLst>
                    <a:gs pos="2917">
                      <a:srgbClr val="1A1A1A"/>
                    </a:gs>
                    <a:gs pos="30000">
                      <a:srgbClr val="1A1A1A"/>
                    </a:gs>
                  </a:gsLst>
                  <a:lin ang="5400000" scaled="0"/>
                </a:gradFill>
                <a:effectLst/>
                <a:uLnTx/>
                <a:uFillTx/>
              </a:defRPr>
            </a:lvl1pPr>
          </a:lstStyle>
          <a:p>
            <a:r>
              <a:rPr lang="en-US" sz="1600"/>
              <a:t>Cost Management By </a:t>
            </a:r>
            <a:r>
              <a:rPr lang="en-US" sz="1600" err="1"/>
              <a:t>Cloudyn</a:t>
            </a:r>
            <a:endParaRPr lang="en-US" sz="1600"/>
          </a:p>
        </p:txBody>
      </p:sp>
      <p:grpSp>
        <p:nvGrpSpPr>
          <p:cNvPr id="12" name="Group 11">
            <a:extLst>
              <a:ext uri="{FF2B5EF4-FFF2-40B4-BE49-F238E27FC236}">
                <a16:creationId xmlns:a16="http://schemas.microsoft.com/office/drawing/2014/main" id="{4A1D7A8F-1AB9-4F97-94E4-0B928CE0BDBF}"/>
              </a:ext>
            </a:extLst>
          </p:cNvPr>
          <p:cNvGrpSpPr/>
          <p:nvPr/>
        </p:nvGrpSpPr>
        <p:grpSpPr>
          <a:xfrm>
            <a:off x="766983" y="1535033"/>
            <a:ext cx="3184629" cy="2109265"/>
            <a:chOff x="4375115" y="1833845"/>
            <a:chExt cx="7584156" cy="5023183"/>
          </a:xfrm>
        </p:grpSpPr>
        <p:grpSp>
          <p:nvGrpSpPr>
            <p:cNvPr id="14" name="Group 13">
              <a:extLst>
                <a:ext uri="{FF2B5EF4-FFF2-40B4-BE49-F238E27FC236}">
                  <a16:creationId xmlns:a16="http://schemas.microsoft.com/office/drawing/2014/main" id="{1171B3A5-C523-49EF-86E3-70B80F27B2D4}"/>
                </a:ext>
              </a:extLst>
            </p:cNvPr>
            <p:cNvGrpSpPr/>
            <p:nvPr/>
          </p:nvGrpSpPr>
          <p:grpSpPr>
            <a:xfrm>
              <a:off x="4375115" y="1833845"/>
              <a:ext cx="7584156" cy="5023183"/>
              <a:chOff x="4569387" y="1859015"/>
              <a:chExt cx="7737332" cy="5124635"/>
            </a:xfrm>
          </p:grpSpPr>
          <p:sp>
            <p:nvSpPr>
              <p:cNvPr id="16" name="Rectangle 15">
                <a:extLst>
                  <a:ext uri="{FF2B5EF4-FFF2-40B4-BE49-F238E27FC236}">
                    <a16:creationId xmlns:a16="http://schemas.microsoft.com/office/drawing/2014/main" id="{2B28D5B3-AB0A-4C04-9AFA-727F2A21E1E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 name="Picture 16">
                <a:extLst>
                  <a:ext uri="{FF2B5EF4-FFF2-40B4-BE49-F238E27FC236}">
                    <a16:creationId xmlns:a16="http://schemas.microsoft.com/office/drawing/2014/main" id="{10583425-8365-4505-B233-7ECD3FFE391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15" name="Picture 14">
              <a:extLst>
                <a:ext uri="{FF2B5EF4-FFF2-40B4-BE49-F238E27FC236}">
                  <a16:creationId xmlns:a16="http://schemas.microsoft.com/office/drawing/2014/main" id="{87858686-7E85-40DE-8408-6170E305F78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9219" y="2128342"/>
              <a:ext cx="7175950" cy="4041936"/>
            </a:xfrm>
            <a:prstGeom prst="rect">
              <a:avLst/>
            </a:prstGeom>
            <a:effectLst/>
          </p:spPr>
        </p:pic>
      </p:grpSp>
      <p:sp>
        <p:nvSpPr>
          <p:cNvPr id="13" name="TextBox 12">
            <a:extLst>
              <a:ext uri="{FF2B5EF4-FFF2-40B4-BE49-F238E27FC236}">
                <a16:creationId xmlns:a16="http://schemas.microsoft.com/office/drawing/2014/main" id="{8E5C9224-5276-40A5-8BDA-95BC3F279F9D}"/>
              </a:ext>
            </a:extLst>
          </p:cNvPr>
          <p:cNvSpPr txBox="1"/>
          <p:nvPr/>
        </p:nvSpPr>
        <p:spPr>
          <a:xfrm>
            <a:off x="814321" y="1301805"/>
            <a:ext cx="3184629" cy="223479"/>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2917">
                      <a:srgbClr val="1A1A1A"/>
                    </a:gs>
                    <a:gs pos="30000">
                      <a:srgbClr val="1A1A1A"/>
                    </a:gs>
                  </a:gsLst>
                  <a:lin ang="5400000" scaled="0"/>
                </a:gradFill>
                <a:effectLst/>
                <a:uLnTx/>
                <a:uFillTx/>
              </a:rPr>
              <a:t>Enterprise Portal</a:t>
            </a:r>
          </a:p>
        </p:txBody>
      </p:sp>
      <p:pic>
        <p:nvPicPr>
          <p:cNvPr id="27" name="Picture 26">
            <a:extLst>
              <a:ext uri="{FF2B5EF4-FFF2-40B4-BE49-F238E27FC236}">
                <a16:creationId xmlns:a16="http://schemas.microsoft.com/office/drawing/2014/main" id="{530E5B6E-06B1-4AD1-A10C-B9098BA992B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52686" y="1658694"/>
            <a:ext cx="3013221" cy="1697233"/>
          </a:xfrm>
          <a:prstGeom prst="rect">
            <a:avLst/>
          </a:prstGeom>
          <a:effectLst/>
        </p:spPr>
      </p:pic>
      <p:pic>
        <p:nvPicPr>
          <p:cNvPr id="28" name="Picture 27">
            <a:extLst>
              <a:ext uri="{FF2B5EF4-FFF2-40B4-BE49-F238E27FC236}">
                <a16:creationId xmlns:a16="http://schemas.microsoft.com/office/drawing/2014/main" id="{457CA2D6-9687-41FE-ADB7-631BB6E0C4C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3029"/>
          <a:stretch/>
        </p:blipFill>
        <p:spPr>
          <a:xfrm>
            <a:off x="852685" y="4376799"/>
            <a:ext cx="3013221" cy="1701894"/>
          </a:xfrm>
          <a:prstGeom prst="rect">
            <a:avLst/>
          </a:prstGeom>
        </p:spPr>
      </p:pic>
      <p:grpSp>
        <p:nvGrpSpPr>
          <p:cNvPr id="18" name="Group 17">
            <a:extLst>
              <a:ext uri="{FF2B5EF4-FFF2-40B4-BE49-F238E27FC236}">
                <a16:creationId xmlns:a16="http://schemas.microsoft.com/office/drawing/2014/main" id="{3FE09A00-9CF3-4C21-A584-B7F0C965165C}"/>
              </a:ext>
            </a:extLst>
          </p:cNvPr>
          <p:cNvGrpSpPr/>
          <p:nvPr/>
        </p:nvGrpSpPr>
        <p:grpSpPr>
          <a:xfrm>
            <a:off x="5177476" y="2275713"/>
            <a:ext cx="6338410" cy="4198094"/>
            <a:chOff x="4375115" y="1833845"/>
            <a:chExt cx="7584156" cy="5023183"/>
          </a:xfrm>
        </p:grpSpPr>
        <p:grpSp>
          <p:nvGrpSpPr>
            <p:cNvPr id="19" name="Group 18">
              <a:extLst>
                <a:ext uri="{FF2B5EF4-FFF2-40B4-BE49-F238E27FC236}">
                  <a16:creationId xmlns:a16="http://schemas.microsoft.com/office/drawing/2014/main" id="{75E70464-1CD1-4289-B8DC-6FBDE802B294}"/>
                </a:ext>
              </a:extLst>
            </p:cNvPr>
            <p:cNvGrpSpPr/>
            <p:nvPr/>
          </p:nvGrpSpPr>
          <p:grpSpPr>
            <a:xfrm>
              <a:off x="4375115" y="1833845"/>
              <a:ext cx="7584156" cy="5023183"/>
              <a:chOff x="4569387" y="1859015"/>
              <a:chExt cx="7737332" cy="5124635"/>
            </a:xfrm>
          </p:grpSpPr>
          <p:sp>
            <p:nvSpPr>
              <p:cNvPr id="22" name="Rectangle 21">
                <a:extLst>
                  <a:ext uri="{FF2B5EF4-FFF2-40B4-BE49-F238E27FC236}">
                    <a16:creationId xmlns:a16="http://schemas.microsoft.com/office/drawing/2014/main" id="{FB01101C-7A03-46B7-A403-B3359ECE7C6D}"/>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3" name="Picture 22">
                <a:extLst>
                  <a:ext uri="{FF2B5EF4-FFF2-40B4-BE49-F238E27FC236}">
                    <a16:creationId xmlns:a16="http://schemas.microsoft.com/office/drawing/2014/main" id="{ABD88DCD-8FE6-4699-8D5F-518D012B65A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pic>
          <p:nvPicPr>
            <p:cNvPr id="20" name="Picture 19">
              <a:extLst>
                <a:ext uri="{FF2B5EF4-FFF2-40B4-BE49-F238E27FC236}">
                  <a16:creationId xmlns:a16="http://schemas.microsoft.com/office/drawing/2014/main" id="{596D141B-99CD-4E68-B210-5778088C4541}"/>
                </a:ext>
              </a:extLst>
            </p:cNvPr>
            <p:cNvPicPr>
              <a:picLocks noChangeAspect="1"/>
            </p:cNvPicPr>
            <p:nvPr/>
          </p:nvPicPr>
          <p:blipFill rotWithShape="1">
            <a:blip r:embed="rId6"/>
            <a:srcRect r="3410"/>
            <a:stretch/>
          </p:blipFill>
          <p:spPr>
            <a:xfrm>
              <a:off x="4595208" y="2124926"/>
              <a:ext cx="7152786" cy="4047449"/>
            </a:xfrm>
            <a:prstGeom prst="rect">
              <a:avLst/>
            </a:prstGeom>
          </p:spPr>
        </p:pic>
        <p:sp>
          <p:nvSpPr>
            <p:cNvPr id="21" name="Rectangle 20">
              <a:extLst>
                <a:ext uri="{FF2B5EF4-FFF2-40B4-BE49-F238E27FC236}">
                  <a16:creationId xmlns:a16="http://schemas.microsoft.com/office/drawing/2014/main" id="{DD4A78C7-DA2A-45E4-A5D8-277642F4ED36}"/>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D11B75EA-8673-467B-871D-217B9E0C344E}"/>
              </a:ext>
            </a:extLst>
          </p:cNvPr>
          <p:cNvSpPr txBox="1"/>
          <p:nvPr/>
        </p:nvSpPr>
        <p:spPr>
          <a:xfrm>
            <a:off x="5302131" y="1961563"/>
            <a:ext cx="4146304"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effectLst/>
                <a:uLnTx/>
                <a:uFillTx/>
              </a:rPr>
              <a:t>Azure Cost Management</a:t>
            </a:r>
          </a:p>
        </p:txBody>
      </p:sp>
      <p:grpSp>
        <p:nvGrpSpPr>
          <p:cNvPr id="30" name="Group 29">
            <a:extLst>
              <a:ext uri="{FF2B5EF4-FFF2-40B4-BE49-F238E27FC236}">
                <a16:creationId xmlns:a16="http://schemas.microsoft.com/office/drawing/2014/main" id="{CD407DAF-6FCC-49E6-B4EF-34A22693B474}"/>
              </a:ext>
            </a:extLst>
          </p:cNvPr>
          <p:cNvGrpSpPr/>
          <p:nvPr/>
        </p:nvGrpSpPr>
        <p:grpSpPr>
          <a:xfrm>
            <a:off x="10798955" y="1638138"/>
            <a:ext cx="1040524" cy="1040524"/>
            <a:chOff x="10384221" y="978601"/>
            <a:chExt cx="1040524" cy="1040524"/>
          </a:xfrm>
        </p:grpSpPr>
        <p:sp>
          <p:nvSpPr>
            <p:cNvPr id="29" name="Oval 28">
              <a:extLst>
                <a:ext uri="{FF2B5EF4-FFF2-40B4-BE49-F238E27FC236}">
                  <a16:creationId xmlns:a16="http://schemas.microsoft.com/office/drawing/2014/main" id="{9A7C9339-D2E6-4760-AEA4-C228A9706CA3}"/>
                </a:ext>
              </a:extLst>
            </p:cNvPr>
            <p:cNvSpPr/>
            <p:nvPr/>
          </p:nvSpPr>
          <p:spPr bwMode="auto">
            <a:xfrm>
              <a:off x="10384221" y="978601"/>
              <a:ext cx="1040524" cy="1040524"/>
            </a:xfrm>
            <a:prstGeom prst="ellipse">
              <a:avLst/>
            </a:prstGeom>
            <a:solidFill>
              <a:schemeClr val="bg1"/>
            </a:solidFill>
            <a:ln w="10795" cap="flat" cmpd="sng" algn="ctr">
              <a:noFill/>
              <a:prstDash val="solid"/>
            </a:ln>
            <a:effectLst>
              <a:outerShdw blurRad="254000" sx="102000" sy="102000" algn="ctr" rotWithShape="0">
                <a:srgbClr val="000000">
                  <a:alpha val="41000"/>
                </a:srgbClr>
              </a:outerShdw>
            </a:effectLst>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2671938" tIns="1192557" rIns="793496" bIns="2465156" numCol="1" spcCol="1270" rtlCol="0" fromWordArt="0" anchor="ctr" anchorCtr="0" forceAA="0" compatLnSpc="1">
              <a:prstTxWarp prst="textNoShape">
                <a:avLst/>
              </a:prstTxWarp>
              <a:noAutofit/>
            </a:bodyPr>
            <a:lstStyle/>
            <a:p>
              <a:pPr algn="ctr" defTabSz="932563">
                <a:lnSpc>
                  <a:spcPct val="90000"/>
                </a:lnSpc>
                <a:spcBef>
                  <a:spcPct val="0"/>
                </a:spcBef>
                <a:spcAft>
                  <a:spcPct val="35000"/>
                </a:spcAft>
              </a:pPr>
              <a:endParaRPr lang="en-US" err="1">
                <a:solidFill>
                  <a:srgbClr val="0078D4"/>
                </a:solidFill>
                <a:latin typeface="Segoe UI Semibold"/>
              </a:endParaRPr>
            </a:p>
          </p:txBody>
        </p:sp>
        <p:pic>
          <p:nvPicPr>
            <p:cNvPr id="26" name="Graphic 25">
              <a:extLst>
                <a:ext uri="{FF2B5EF4-FFF2-40B4-BE49-F238E27FC236}">
                  <a16:creationId xmlns:a16="http://schemas.microsoft.com/office/drawing/2014/main" id="{149251B1-65EC-4E3F-8013-1E31E2F7B2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3899" y="1148279"/>
              <a:ext cx="701168" cy="701168"/>
            </a:xfrm>
            <a:prstGeom prst="rect">
              <a:avLst/>
            </a:prstGeom>
          </p:spPr>
        </p:pic>
      </p:grpSp>
    </p:spTree>
    <p:extLst>
      <p:ext uri="{BB962C8B-B14F-4D97-AF65-F5344CB8AC3E}">
        <p14:creationId xmlns:p14="http://schemas.microsoft.com/office/powerpoint/2010/main" val="281767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750"/>
                                        <p:tgtEl>
                                          <p:spTgt spid="13"/>
                                        </p:tgtEl>
                                      </p:cBhvr>
                                    </p:animEffect>
                                    <p:anim calcmode="lin" valueType="num">
                                      <p:cBhvr>
                                        <p:cTn id="12" dur="750" fill="hold"/>
                                        <p:tgtEl>
                                          <p:spTgt spid="13"/>
                                        </p:tgtEl>
                                        <p:attrNameLst>
                                          <p:attrName>ppt_x</p:attrName>
                                        </p:attrNameLst>
                                      </p:cBhvr>
                                      <p:tavLst>
                                        <p:tav tm="0">
                                          <p:val>
                                            <p:strVal val="#ppt_x"/>
                                          </p:val>
                                        </p:tav>
                                        <p:tav tm="100000">
                                          <p:val>
                                            <p:strVal val="#ppt_x"/>
                                          </p:val>
                                        </p:tav>
                                      </p:tavLst>
                                    </p:anim>
                                    <p:anim calcmode="lin" valueType="num">
                                      <p:cBhvr>
                                        <p:cTn id="13" dur="750" fill="hold"/>
                                        <p:tgtEl>
                                          <p:spTgt spid="13"/>
                                        </p:tgtEl>
                                        <p:attrNameLst>
                                          <p:attrName>ppt_y</p:attrName>
                                        </p:attrNameLst>
                                      </p:cBhvr>
                                      <p:tavLst>
                                        <p:tav tm="0">
                                          <p:val>
                                            <p:strVal val="#ppt_y-.1"/>
                                          </p:val>
                                        </p:tav>
                                        <p:tav tm="100000">
                                          <p:val>
                                            <p:strVal val="#ppt_y"/>
                                          </p:val>
                                        </p:tav>
                                      </p:tavLst>
                                    </p:anim>
                                  </p:childTnLst>
                                </p:cTn>
                              </p:par>
                              <p:par>
                                <p:cTn id="14" presetID="2" presetClass="entr" presetSubtype="8" decel="100000" fill="hold" nodeType="withEffect">
                                  <p:stCondLst>
                                    <p:cond delay="50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anim calcmode="lin" valueType="num">
                                      <p:cBhvr>
                                        <p:cTn id="21" dur="750" fill="hold"/>
                                        <p:tgtEl>
                                          <p:spTgt spid="6"/>
                                        </p:tgtEl>
                                        <p:attrNameLst>
                                          <p:attrName>ppt_x</p:attrName>
                                        </p:attrNameLst>
                                      </p:cBhvr>
                                      <p:tavLst>
                                        <p:tav tm="0">
                                          <p:val>
                                            <p:strVal val="#ppt_x"/>
                                          </p:val>
                                        </p:tav>
                                        <p:tav tm="100000">
                                          <p:val>
                                            <p:strVal val="#ppt_x"/>
                                          </p:val>
                                        </p:tav>
                                      </p:tavLst>
                                    </p:anim>
                                    <p:anim calcmode="lin" valueType="num">
                                      <p:cBhvr>
                                        <p:cTn id="22" dur="750" fill="hold"/>
                                        <p:tgtEl>
                                          <p:spTgt spid="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125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nodeType="withEffect">
                                  <p:stCondLst>
                                    <p:cond delay="125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par>
                          <p:cTn id="29" fill="hold">
                            <p:stCondLst>
                              <p:cond delay="1750"/>
                            </p:stCondLst>
                            <p:childTnLst>
                              <p:par>
                                <p:cTn id="30" presetID="42" presetClass="path" presetSubtype="0" accel="50000" decel="50000" fill="hold" nodeType="afterEffect">
                                  <p:stCondLst>
                                    <p:cond delay="0"/>
                                  </p:stCondLst>
                                  <p:childTnLst>
                                    <p:animMotion origin="layout" path="M 4.16667E-7 1.48148E-6 L 0.47344 -0.19537 " pathEditMode="relative" rAng="0" ptsTypes="AA">
                                      <p:cBhvr>
                                        <p:cTn id="31" dur="2000" fill="hold"/>
                                        <p:tgtEl>
                                          <p:spTgt spid="28"/>
                                        </p:tgtEl>
                                        <p:attrNameLst>
                                          <p:attrName>ppt_x</p:attrName>
                                          <p:attrName>ppt_y</p:attrName>
                                        </p:attrNameLst>
                                      </p:cBhvr>
                                      <p:rCtr x="23672" y="-9769"/>
                                    </p:animMotion>
                                  </p:childTnLst>
                                </p:cTn>
                              </p:par>
                              <p:par>
                                <p:cTn id="32" presetID="42" presetClass="path" presetSubtype="0" accel="50000" decel="50000" fill="hold" nodeType="withEffect">
                                  <p:stCondLst>
                                    <p:cond delay="0"/>
                                  </p:stCondLst>
                                  <p:childTnLst>
                                    <p:animMotion origin="layout" path="M 4.16667E-7 7.40741E-7 L 0.46562 0.20347 " pathEditMode="relative" rAng="0" ptsTypes="AA">
                                      <p:cBhvr>
                                        <p:cTn id="33" dur="2000" fill="hold"/>
                                        <p:tgtEl>
                                          <p:spTgt spid="27"/>
                                        </p:tgtEl>
                                        <p:attrNameLst>
                                          <p:attrName>ppt_x</p:attrName>
                                          <p:attrName>ppt_y</p:attrName>
                                        </p:attrNameLst>
                                      </p:cBhvr>
                                      <p:rCtr x="23281" y="10162"/>
                                    </p:animMotion>
                                  </p:childTnLst>
                                </p:cTn>
                              </p:par>
                              <p:par>
                                <p:cTn id="34" presetID="22" presetClass="entr" presetSubtype="8"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2000"/>
                                        <p:tgtEl>
                                          <p:spTgt spid="1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2000"/>
                                        <p:tgtEl>
                                          <p:spTgt spid="4"/>
                                        </p:tgtEl>
                                      </p:cBhvr>
                                    </p:animEffect>
                                  </p:childTnLst>
                                </p:cTn>
                              </p:par>
                              <p:par>
                                <p:cTn id="40" presetID="10" presetClass="entr" presetSubtype="0" fill="hold" nodeType="withEffect">
                                  <p:stCondLst>
                                    <p:cond delay="10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750"/>
                                        <p:tgtEl>
                                          <p:spTgt spid="18"/>
                                        </p:tgtEl>
                                      </p:cBhvr>
                                    </p:animEffect>
                                  </p:childTnLst>
                                </p:cTn>
                              </p:par>
                              <p:par>
                                <p:cTn id="43" presetID="47" presetClass="entr" presetSubtype="0" fill="hold" grpId="0" nodeType="withEffect">
                                  <p:stCondLst>
                                    <p:cond delay="100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750"/>
                                        <p:tgtEl>
                                          <p:spTgt spid="25"/>
                                        </p:tgtEl>
                                      </p:cBhvr>
                                    </p:animEffect>
                                    <p:anim calcmode="lin" valueType="num">
                                      <p:cBhvr>
                                        <p:cTn id="46" dur="750" fill="hold"/>
                                        <p:tgtEl>
                                          <p:spTgt spid="25"/>
                                        </p:tgtEl>
                                        <p:attrNameLst>
                                          <p:attrName>ppt_x</p:attrName>
                                        </p:attrNameLst>
                                      </p:cBhvr>
                                      <p:tavLst>
                                        <p:tav tm="0">
                                          <p:val>
                                            <p:strVal val="#ppt_x"/>
                                          </p:val>
                                        </p:tav>
                                        <p:tav tm="100000">
                                          <p:val>
                                            <p:strVal val="#ppt_x"/>
                                          </p:val>
                                        </p:tav>
                                      </p:tavLst>
                                    </p:anim>
                                    <p:anim calcmode="lin" valueType="num">
                                      <p:cBhvr>
                                        <p:cTn id="47" dur="750" fill="hold"/>
                                        <p:tgtEl>
                                          <p:spTgt spid="25"/>
                                        </p:tgtEl>
                                        <p:attrNameLst>
                                          <p:attrName>ppt_y</p:attrName>
                                        </p:attrNameLst>
                                      </p:cBhvr>
                                      <p:tavLst>
                                        <p:tav tm="0">
                                          <p:val>
                                            <p:strVal val="#ppt_y-.1"/>
                                          </p:val>
                                        </p:tav>
                                        <p:tav tm="100000">
                                          <p:val>
                                            <p:strVal val="#ppt_y"/>
                                          </p:val>
                                        </p:tav>
                                      </p:tavLst>
                                    </p:anim>
                                  </p:childTnLst>
                                </p:cTn>
                              </p:par>
                              <p:par>
                                <p:cTn id="48" presetID="2" presetClass="entr" presetSubtype="2" decel="100000" fill="hold" nodeType="withEffect">
                                  <p:stCondLst>
                                    <p:cond delay="10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750" fill="hold"/>
                                        <p:tgtEl>
                                          <p:spTgt spid="30"/>
                                        </p:tgtEl>
                                        <p:attrNameLst>
                                          <p:attrName>ppt_x</p:attrName>
                                        </p:attrNameLst>
                                      </p:cBhvr>
                                      <p:tavLst>
                                        <p:tav tm="0">
                                          <p:val>
                                            <p:strVal val="1+#ppt_w/2"/>
                                          </p:val>
                                        </p:tav>
                                        <p:tav tm="100000">
                                          <p:val>
                                            <p:strVal val="#ppt_x"/>
                                          </p:val>
                                        </p:tav>
                                      </p:tavLst>
                                    </p:anim>
                                    <p:anim calcmode="lin" valueType="num">
                                      <p:cBhvr additive="base">
                                        <p:cTn id="51" dur="75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6" grpId="0"/>
      <p:bldP spid="13" grpId="0"/>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p:txBody>
          <a:bodyPr/>
          <a:lstStyle/>
          <a:p>
            <a:r>
              <a:rPr lang="en-US"/>
              <a:t>Cost Analysis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596794" y="2024769"/>
            <a:ext cx="3778321" cy="3568635"/>
            <a:chOff x="596794" y="2434623"/>
            <a:chExt cx="3778321" cy="356863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effectLst/>
                  <a:uLnTx/>
                  <a:uFillTx/>
                  <a:ea typeface="Segoe UI Light" charset="0"/>
                  <a:cs typeface="Segoe UI" panose="020B0502040204020203" pitchFamily="34" charset="0"/>
                </a:rPr>
                <a:t>Date Ranges</a:t>
              </a:r>
            </a:p>
          </p:txBody>
        </p:sp>
        <p:sp>
          <p:nvSpPr>
            <p:cNvPr id="10" name="Rectangle 9">
              <a:extLst>
                <a:ext uri="{FF2B5EF4-FFF2-40B4-BE49-F238E27FC236}">
                  <a16:creationId xmlns:a16="http://schemas.microsoft.com/office/drawing/2014/main" id="{2E811C90-F289-4D45-B967-E02A2365D7D4}"/>
                </a:ext>
              </a:extLst>
            </p:cNvPr>
            <p:cNvSpPr/>
            <p:nvPr/>
          </p:nvSpPr>
          <p:spPr>
            <a:xfrm>
              <a:off x="596794" y="4485419"/>
              <a:ext cx="3635313"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Saved and scheduled reports</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2525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Detailed Cost Exploration</a:t>
              </a:r>
            </a:p>
          </p:txBody>
        </p:sp>
        <p:sp>
          <p:nvSpPr>
            <p:cNvPr id="12" name="Rectangle 11">
              <a:extLst>
                <a:ext uri="{FF2B5EF4-FFF2-40B4-BE49-F238E27FC236}">
                  <a16:creationId xmlns:a16="http://schemas.microsoft.com/office/drawing/2014/main" id="{41A5F843-6F79-4505-B2AF-ACF1C0171E7B}"/>
                </a:ext>
              </a:extLst>
            </p:cNvPr>
            <p:cNvSpPr/>
            <p:nvPr/>
          </p:nvSpPr>
          <p:spPr>
            <a:xfrm>
              <a:off x="596794" y="3972720"/>
              <a:ext cx="3499525"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Daily, accumulated, monthly grain</a:t>
              </a: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Group, filter and view by 14 dimensions</a:t>
              </a:r>
            </a:p>
          </p:txBody>
        </p:sp>
        <p:sp>
          <p:nvSpPr>
            <p:cNvPr id="14" name="Rectangle 13">
              <a:extLst>
                <a:ext uri="{FF2B5EF4-FFF2-40B4-BE49-F238E27FC236}">
                  <a16:creationId xmlns:a16="http://schemas.microsoft.com/office/drawing/2014/main" id="{1466E080-4523-4486-A481-DF7EFEBBB1F1}"/>
                </a:ext>
              </a:extLst>
            </p:cNvPr>
            <p:cNvSpPr/>
            <p:nvPr/>
          </p:nvSpPr>
          <p:spPr>
            <a:xfrm>
              <a:off x="596794" y="4998118"/>
              <a:ext cx="3401819"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Integrated with Budgets</a:t>
              </a:r>
            </a:p>
          </p:txBody>
        </p:sp>
        <p:sp>
          <p:nvSpPr>
            <p:cNvPr id="15" name="Rectangle 14">
              <a:extLst>
                <a:ext uri="{FF2B5EF4-FFF2-40B4-BE49-F238E27FC236}">
                  <a16:creationId xmlns:a16="http://schemas.microsoft.com/office/drawing/2014/main" id="{075DA5BE-7F2D-48B8-A076-850745C12B3A}"/>
                </a:ext>
              </a:extLst>
            </p:cNvPr>
            <p:cNvSpPr/>
            <p:nvPr/>
          </p:nvSpPr>
          <p:spPr>
            <a:xfrm>
              <a:off x="596794" y="5510815"/>
              <a:ext cx="3778321" cy="492443"/>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Enrollment, subscription, management group and resource group scope</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4"/>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2BED850-B32A-46CC-995E-391B784B8C77}"/>
              </a:ext>
            </a:extLst>
          </p:cNvPr>
          <p:cNvGrpSpPr/>
          <p:nvPr/>
        </p:nvGrpSpPr>
        <p:grpSpPr>
          <a:xfrm>
            <a:off x="4608608" y="2118582"/>
            <a:ext cx="7144169" cy="4073770"/>
            <a:chOff x="718257" y="0"/>
            <a:chExt cx="10755485" cy="6984278"/>
          </a:xfrm>
        </p:grpSpPr>
        <p:grpSp>
          <p:nvGrpSpPr>
            <p:cNvPr id="22" name="Group 21">
              <a:extLst>
                <a:ext uri="{FF2B5EF4-FFF2-40B4-BE49-F238E27FC236}">
                  <a16:creationId xmlns:a16="http://schemas.microsoft.com/office/drawing/2014/main" id="{8DA81BFF-4F07-4F50-ADFA-1F4F73A6F70A}"/>
                </a:ext>
              </a:extLst>
            </p:cNvPr>
            <p:cNvGrpSpPr/>
            <p:nvPr/>
          </p:nvGrpSpPr>
          <p:grpSpPr>
            <a:xfrm>
              <a:off x="718257" y="0"/>
              <a:ext cx="10755485" cy="6984278"/>
              <a:chOff x="718257" y="0"/>
              <a:chExt cx="10755485" cy="6984278"/>
            </a:xfrm>
          </p:grpSpPr>
          <p:pic>
            <p:nvPicPr>
              <p:cNvPr id="24" name="Picture 23" descr="A screenshot of a cell phone&#10;&#10;Description automatically generated">
                <a:extLst>
                  <a:ext uri="{FF2B5EF4-FFF2-40B4-BE49-F238E27FC236}">
                    <a16:creationId xmlns:a16="http://schemas.microsoft.com/office/drawing/2014/main" id="{536C20B7-7D28-4D61-BDAE-306C472F7E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25" name="Picture 24">
                <a:extLst>
                  <a:ext uri="{FF2B5EF4-FFF2-40B4-BE49-F238E27FC236}">
                    <a16:creationId xmlns:a16="http://schemas.microsoft.com/office/drawing/2014/main" id="{7D2BE63B-B2E7-44A4-8A2F-B6EDBF686ADA}"/>
                  </a:ext>
                </a:extLst>
              </p:cNvPr>
              <p:cNvPicPr>
                <a:picLocks noChangeAspect="1"/>
              </p:cNvPicPr>
              <p:nvPr/>
            </p:nvPicPr>
            <p:blipFill rotWithShape="1">
              <a:blip r:embed="rId6"/>
              <a:srcRect l="85974" t="4621" r="6999" b="89252"/>
              <a:stretch/>
            </p:blipFill>
            <p:spPr>
              <a:xfrm>
                <a:off x="3162300" y="1162051"/>
                <a:ext cx="8311441" cy="365125"/>
              </a:xfrm>
              <a:prstGeom prst="rect">
                <a:avLst/>
              </a:prstGeom>
            </p:spPr>
          </p:pic>
          <p:pic>
            <p:nvPicPr>
              <p:cNvPr id="26" name="Picture 25">
                <a:extLst>
                  <a:ext uri="{FF2B5EF4-FFF2-40B4-BE49-F238E27FC236}">
                    <a16:creationId xmlns:a16="http://schemas.microsoft.com/office/drawing/2014/main" id="{2E0C585A-7DBC-42A7-BFD1-16F04EE278CF}"/>
                  </a:ext>
                </a:extLst>
              </p:cNvPr>
              <p:cNvPicPr>
                <a:picLocks noChangeAspect="1"/>
              </p:cNvPicPr>
              <p:nvPr/>
            </p:nvPicPr>
            <p:blipFill rotWithShape="1">
              <a:blip r:embed="rId7"/>
              <a:srcRect b="19183"/>
              <a:stretch/>
            </p:blipFill>
            <p:spPr>
              <a:xfrm>
                <a:off x="3303241" y="1206017"/>
                <a:ext cx="1476568" cy="260834"/>
              </a:xfrm>
              <a:prstGeom prst="rect">
                <a:avLst/>
              </a:prstGeom>
            </p:spPr>
          </p:pic>
          <p:pic>
            <p:nvPicPr>
              <p:cNvPr id="27" name="Picture 26">
                <a:extLst>
                  <a:ext uri="{FF2B5EF4-FFF2-40B4-BE49-F238E27FC236}">
                    <a16:creationId xmlns:a16="http://schemas.microsoft.com/office/drawing/2014/main" id="{E7879D62-4051-42DE-B7A0-F4FC4D985690}"/>
                  </a:ext>
                </a:extLst>
              </p:cNvPr>
              <p:cNvPicPr>
                <a:picLocks noChangeAspect="1"/>
              </p:cNvPicPr>
              <p:nvPr/>
            </p:nvPicPr>
            <p:blipFill rotWithShape="1">
              <a:blip r:embed="rId6"/>
              <a:srcRect l="17225" t="4621" r="13385" b="89252"/>
              <a:stretch/>
            </p:blipFill>
            <p:spPr>
              <a:xfrm>
                <a:off x="4779809" y="1162051"/>
                <a:ext cx="5773892" cy="365126"/>
              </a:xfrm>
              <a:prstGeom prst="rect">
                <a:avLst/>
              </a:prstGeom>
            </p:spPr>
          </p:pic>
          <p:pic>
            <p:nvPicPr>
              <p:cNvPr id="28" name="Picture 27">
                <a:extLst>
                  <a:ext uri="{FF2B5EF4-FFF2-40B4-BE49-F238E27FC236}">
                    <a16:creationId xmlns:a16="http://schemas.microsoft.com/office/drawing/2014/main" id="{0CB1A381-93CC-421E-9010-FF5B78B99F9C}"/>
                  </a:ext>
                </a:extLst>
              </p:cNvPr>
              <p:cNvPicPr>
                <a:picLocks noChangeAspect="1"/>
              </p:cNvPicPr>
              <p:nvPr/>
            </p:nvPicPr>
            <p:blipFill rotWithShape="1">
              <a:blip r:embed="rId8"/>
              <a:srcRect t="13432" b="7626"/>
              <a:stretch/>
            </p:blipFill>
            <p:spPr>
              <a:xfrm>
                <a:off x="1052511" y="4252912"/>
                <a:ext cx="2148840" cy="244078"/>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41E9DB7A-9CDA-48C6-B4AB-73202BE762B6}"/>
                  </a:ext>
                </a:extLst>
              </p:cNvPr>
              <p:cNvPicPr>
                <a:picLocks noChangeAspect="1"/>
              </p:cNvPicPr>
              <p:nvPr/>
            </p:nvPicPr>
            <p:blipFill rotWithShape="1">
              <a:blip r:embed="rId5">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30" name="Picture 29">
                <a:extLst>
                  <a:ext uri="{FF2B5EF4-FFF2-40B4-BE49-F238E27FC236}">
                    <a16:creationId xmlns:a16="http://schemas.microsoft.com/office/drawing/2014/main" id="{F8383086-3F46-49B4-B6ED-4BCAEF1703BD}"/>
                  </a:ext>
                </a:extLst>
              </p:cNvPr>
              <p:cNvPicPr>
                <a:picLocks noChangeAspect="1"/>
              </p:cNvPicPr>
              <p:nvPr/>
            </p:nvPicPr>
            <p:blipFill rotWithShape="1">
              <a:blip r:embed="rId9"/>
              <a:srcRect l="3297" t="44859" r="10109"/>
              <a:stretch/>
            </p:blipFill>
            <p:spPr>
              <a:xfrm>
                <a:off x="1104900" y="1206017"/>
                <a:ext cx="1876425" cy="358464"/>
              </a:xfrm>
              <a:prstGeom prst="rect">
                <a:avLst/>
              </a:prstGeom>
            </p:spPr>
          </p:pic>
          <p:sp>
            <p:nvSpPr>
              <p:cNvPr id="31" name="Rectangle 30">
                <a:extLst>
                  <a:ext uri="{FF2B5EF4-FFF2-40B4-BE49-F238E27FC236}">
                    <a16:creationId xmlns:a16="http://schemas.microsoft.com/office/drawing/2014/main" id="{A63B8CB2-6185-400D-8E96-FB7D6639FBE6}"/>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a:extLst>
                <a:ext uri="{FF2B5EF4-FFF2-40B4-BE49-F238E27FC236}">
                  <a16:creationId xmlns:a16="http://schemas.microsoft.com/office/drawing/2014/main" id="{B5077F9F-0CFB-45C2-9FF6-C1E3712A1FE8}"/>
                </a:ext>
              </a:extLst>
            </p:cNvPr>
            <p:cNvPicPr>
              <a:picLocks noChangeAspect="1"/>
            </p:cNvPicPr>
            <p:nvPr/>
          </p:nvPicPr>
          <p:blipFill>
            <a:blip r:embed="rId10"/>
            <a:stretch>
              <a:fillRect/>
            </a:stretch>
          </p:blipFill>
          <p:spPr>
            <a:xfrm>
              <a:off x="3147908" y="1553440"/>
              <a:ext cx="8243744" cy="4403971"/>
            </a:xfrm>
            <a:prstGeom prst="rect">
              <a:avLst/>
            </a:prstGeom>
          </p:spPr>
        </p:pic>
      </p:grpSp>
      <p:grpSp>
        <p:nvGrpSpPr>
          <p:cNvPr id="38" name="Group 37">
            <a:extLst>
              <a:ext uri="{FF2B5EF4-FFF2-40B4-BE49-F238E27FC236}">
                <a16:creationId xmlns:a16="http://schemas.microsoft.com/office/drawing/2014/main" id="{81382CAC-41FC-4854-9327-F5755797D7D9}"/>
              </a:ext>
            </a:extLst>
          </p:cNvPr>
          <p:cNvGrpSpPr/>
          <p:nvPr/>
        </p:nvGrpSpPr>
        <p:grpSpPr>
          <a:xfrm>
            <a:off x="10859579" y="284370"/>
            <a:ext cx="967408" cy="967408"/>
            <a:chOff x="5748213" y="1517302"/>
            <a:chExt cx="4478502" cy="4478502"/>
          </a:xfrm>
        </p:grpSpPr>
        <p:sp>
          <p:nvSpPr>
            <p:cNvPr id="39" name="Freeform: Shape 38">
              <a:extLst>
                <a:ext uri="{FF2B5EF4-FFF2-40B4-BE49-F238E27FC236}">
                  <a16:creationId xmlns:a16="http://schemas.microsoft.com/office/drawing/2014/main" id="{FC53DE31-A1CA-46EA-BB08-477D99801F2C}"/>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40" name="Graphic 39">
              <a:extLst>
                <a:ext uri="{FF2B5EF4-FFF2-40B4-BE49-F238E27FC236}">
                  <a16:creationId xmlns:a16="http://schemas.microsoft.com/office/drawing/2014/main" id="{117FF8B4-B014-4184-BF6F-58960A9B4B4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47522" y="2989088"/>
              <a:ext cx="1644814" cy="1608699"/>
            </a:xfrm>
            <a:prstGeom prst="rect">
              <a:avLst/>
            </a:prstGeom>
          </p:spPr>
        </p:pic>
        <p:grpSp>
          <p:nvGrpSpPr>
            <p:cNvPr id="41" name="Group 40">
              <a:extLst>
                <a:ext uri="{FF2B5EF4-FFF2-40B4-BE49-F238E27FC236}">
                  <a16:creationId xmlns:a16="http://schemas.microsoft.com/office/drawing/2014/main" id="{75A9181D-863B-40CF-85E1-583921A45E3E}"/>
                </a:ext>
              </a:extLst>
            </p:cNvPr>
            <p:cNvGrpSpPr/>
            <p:nvPr/>
          </p:nvGrpSpPr>
          <p:grpSpPr>
            <a:xfrm>
              <a:off x="9092435" y="4283285"/>
              <a:ext cx="703162" cy="967390"/>
              <a:chOff x="8911800" y="4290925"/>
              <a:chExt cx="717262" cy="986788"/>
            </a:xfrm>
          </p:grpSpPr>
          <p:sp>
            <p:nvSpPr>
              <p:cNvPr id="42" name="Arrow: Right 41">
                <a:extLst>
                  <a:ext uri="{FF2B5EF4-FFF2-40B4-BE49-F238E27FC236}">
                    <a16:creationId xmlns:a16="http://schemas.microsoft.com/office/drawing/2014/main" id="{A7FC03D8-3E3E-49FA-866E-6E7A13BEA6E0}"/>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43" name="Rectangle 42">
                <a:extLst>
                  <a:ext uri="{FF2B5EF4-FFF2-40B4-BE49-F238E27FC236}">
                    <a16:creationId xmlns:a16="http://schemas.microsoft.com/office/drawing/2014/main" id="{839855C3-E8BB-4381-973D-6D8ABB687C0A}"/>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283439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5B58-65BA-434D-B845-F98CC805E110}"/>
              </a:ext>
            </a:extLst>
          </p:cNvPr>
          <p:cNvSpPr>
            <a:spLocks noGrp="1"/>
          </p:cNvSpPr>
          <p:nvPr>
            <p:ph type="title"/>
          </p:nvPr>
        </p:nvSpPr>
        <p:spPr/>
        <p:txBody>
          <a:bodyPr/>
          <a:lstStyle/>
          <a:p>
            <a:r>
              <a:rPr lang="en-US" dirty="0">
                <a:solidFill>
                  <a:schemeClr val="tx1"/>
                </a:solidFill>
              </a:rPr>
              <a:t>Export Data</a:t>
            </a:r>
          </a:p>
        </p:txBody>
      </p:sp>
      <p:grpSp>
        <p:nvGrpSpPr>
          <p:cNvPr id="4" name="Group 3">
            <a:extLst>
              <a:ext uri="{FF2B5EF4-FFF2-40B4-BE49-F238E27FC236}">
                <a16:creationId xmlns:a16="http://schemas.microsoft.com/office/drawing/2014/main" id="{F4C2A44B-1E0E-4348-805D-D2E517451813}"/>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4B8B3184-3455-4BFC-8AE6-42B1EA3E1569}"/>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EB24FC61-570F-40AB-B377-B2645E5DED84}"/>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BD694D3B-C6C1-4DDA-A813-FC5D8ECAC7F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902EAA1E-C41C-4AF1-B086-57EBB0DF47D9}"/>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73FF5C44-AA98-44A8-9738-FD004F26DAF2}"/>
              </a:ext>
            </a:extLst>
          </p:cNvPr>
          <p:cNvSpPr/>
          <p:nvPr/>
        </p:nvSpPr>
        <p:spPr bwMode="auto">
          <a:xfrm>
            <a:off x="4571122" y="2127820"/>
            <a:ext cx="7191341" cy="40645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E48CF482-0696-4C58-B549-29542A4AB349}"/>
              </a:ext>
            </a:extLst>
          </p:cNvPr>
          <p:cNvSpPr txBox="1">
            <a:spLocks/>
          </p:cNvSpPr>
          <p:nvPr/>
        </p:nvSpPr>
        <p:spPr>
          <a:xfrm>
            <a:off x="588263" y="2079389"/>
            <a:ext cx="3786851" cy="11264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mn-lt"/>
              </a:rPr>
              <a:t>Schedule exports </a:t>
            </a:r>
            <a:r>
              <a:rPr lang="en-US" sz="1600" dirty="0">
                <a:solidFill>
                  <a:schemeClr val="tx1"/>
                </a:solidFill>
                <a:latin typeface="+mn-lt"/>
              </a:rPr>
              <a:t>for subscription data</a:t>
            </a: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mn-lt"/>
              </a:rPr>
              <a:t>Automatically loaded to </a:t>
            </a:r>
            <a:r>
              <a:rPr lang="en-US" sz="1600" dirty="0">
                <a:solidFill>
                  <a:schemeClr val="tx1"/>
                </a:solidFill>
                <a:latin typeface="+mn-lt"/>
              </a:rPr>
              <a:t>storage account</a:t>
            </a:r>
            <a:endParaRPr kumimoji="0" lang="en-US" sz="1600" b="0" i="0" u="none" strike="noStrike" kern="1200" cap="none" spc="0" normalizeH="0" baseline="0" noProof="0" dirty="0">
              <a:ln>
                <a:noFill/>
              </a:ln>
              <a:solidFill>
                <a:schemeClr val="tx1"/>
              </a:solidFill>
              <a:effectLst/>
              <a:uLnTx/>
              <a:uFillTx/>
              <a:cs typeface="+mn-cs"/>
            </a:endParaRPr>
          </a:p>
          <a:p>
            <a:pPr marL="0" marR="0" lvl="0" indent="0" algn="l" defTabSz="932742" rtl="0" eaLnBrk="1" fontAlgn="auto" latinLnBrk="0" hangingPunct="1">
              <a:lnSpc>
                <a:spcPct val="90000"/>
              </a:lnSpc>
              <a:spcBef>
                <a:spcPts val="12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mn-lt"/>
              </a:rPr>
              <a:t>Integrated into cost analysis</a:t>
            </a:r>
          </a:p>
        </p:txBody>
      </p:sp>
      <p:pic>
        <p:nvPicPr>
          <p:cNvPr id="11" name="Picture 10">
            <a:extLst>
              <a:ext uri="{FF2B5EF4-FFF2-40B4-BE49-F238E27FC236}">
                <a16:creationId xmlns:a16="http://schemas.microsoft.com/office/drawing/2014/main" id="{351B69A7-A027-4060-867D-261B239B06FD}"/>
              </a:ext>
            </a:extLst>
          </p:cNvPr>
          <p:cNvPicPr>
            <a:picLocks noChangeAspect="1"/>
          </p:cNvPicPr>
          <p:nvPr/>
        </p:nvPicPr>
        <p:blipFill rotWithShape="1">
          <a:blip r:embed="rId3"/>
          <a:srcRect l="1117" r="1117"/>
          <a:stretch/>
        </p:blipFill>
        <p:spPr>
          <a:xfrm>
            <a:off x="8269040" y="2437538"/>
            <a:ext cx="3309057" cy="3464243"/>
          </a:xfrm>
          <a:prstGeom prst="rect">
            <a:avLst/>
          </a:prstGeom>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74AE88A6-33A1-4AD8-9176-925CE6AF8351}"/>
              </a:ext>
            </a:extLst>
          </p:cNvPr>
          <p:cNvGrpSpPr/>
          <p:nvPr/>
        </p:nvGrpSpPr>
        <p:grpSpPr>
          <a:xfrm>
            <a:off x="4775620" y="2395937"/>
            <a:ext cx="3309056" cy="2993887"/>
            <a:chOff x="4775620" y="2395937"/>
            <a:chExt cx="3309056" cy="2993887"/>
          </a:xfrm>
        </p:grpSpPr>
        <p:pic>
          <p:nvPicPr>
            <p:cNvPr id="13" name="Picture 12">
              <a:extLst>
                <a:ext uri="{FF2B5EF4-FFF2-40B4-BE49-F238E27FC236}">
                  <a16:creationId xmlns:a16="http://schemas.microsoft.com/office/drawing/2014/main" id="{C359F874-BD23-4C8F-A6CA-AEB4AD364E67}"/>
                </a:ext>
              </a:extLst>
            </p:cNvPr>
            <p:cNvPicPr>
              <a:picLocks noChangeAspect="1"/>
            </p:cNvPicPr>
            <p:nvPr/>
          </p:nvPicPr>
          <p:blipFill rotWithShape="1">
            <a:blip r:embed="rId4"/>
            <a:srcRect l="571" r="1000"/>
            <a:stretch/>
          </p:blipFill>
          <p:spPr>
            <a:xfrm>
              <a:off x="4775620" y="2437538"/>
              <a:ext cx="3309056" cy="2952286"/>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D234CD84-77E7-4700-A1A9-B6C213F12D73}"/>
                </a:ext>
              </a:extLst>
            </p:cNvPr>
            <p:cNvSpPr/>
            <p:nvPr/>
          </p:nvSpPr>
          <p:spPr bwMode="auto">
            <a:xfrm>
              <a:off x="4775620"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Rectangle 14">
            <a:extLst>
              <a:ext uri="{FF2B5EF4-FFF2-40B4-BE49-F238E27FC236}">
                <a16:creationId xmlns:a16="http://schemas.microsoft.com/office/drawing/2014/main" id="{4B2D0CB6-A5F9-46EE-98CE-3DD4B826A04C}"/>
              </a:ext>
            </a:extLst>
          </p:cNvPr>
          <p:cNvSpPr/>
          <p:nvPr/>
        </p:nvSpPr>
        <p:spPr bwMode="auto">
          <a:xfrm>
            <a:off x="8269041" y="2395937"/>
            <a:ext cx="3309056"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12DF8DDE-F7E3-48C3-98C5-2F03787B7A80}"/>
              </a:ext>
            </a:extLst>
          </p:cNvPr>
          <p:cNvGrpSpPr/>
          <p:nvPr/>
        </p:nvGrpSpPr>
        <p:grpSpPr>
          <a:xfrm>
            <a:off x="10859579" y="284370"/>
            <a:ext cx="967408" cy="967408"/>
            <a:chOff x="5748213" y="1517302"/>
            <a:chExt cx="4478502" cy="4478502"/>
          </a:xfrm>
        </p:grpSpPr>
        <p:sp>
          <p:nvSpPr>
            <p:cNvPr id="30" name="Freeform: Shape 29">
              <a:extLst>
                <a:ext uri="{FF2B5EF4-FFF2-40B4-BE49-F238E27FC236}">
                  <a16:creationId xmlns:a16="http://schemas.microsoft.com/office/drawing/2014/main" id="{87995C86-C38E-4984-9590-D8916B8286E7}"/>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1" name="Graphic 30">
              <a:extLst>
                <a:ext uri="{FF2B5EF4-FFF2-40B4-BE49-F238E27FC236}">
                  <a16:creationId xmlns:a16="http://schemas.microsoft.com/office/drawing/2014/main" id="{5FB27E5D-7201-4EFE-94FD-32F3D55DD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47522" y="2989088"/>
              <a:ext cx="1644814" cy="1608699"/>
            </a:xfrm>
            <a:prstGeom prst="rect">
              <a:avLst/>
            </a:prstGeom>
          </p:spPr>
        </p:pic>
        <p:grpSp>
          <p:nvGrpSpPr>
            <p:cNvPr id="32" name="Group 31">
              <a:extLst>
                <a:ext uri="{FF2B5EF4-FFF2-40B4-BE49-F238E27FC236}">
                  <a16:creationId xmlns:a16="http://schemas.microsoft.com/office/drawing/2014/main" id="{7FA96A14-72C8-471E-A168-8E202E0AC722}"/>
                </a:ext>
              </a:extLst>
            </p:cNvPr>
            <p:cNvGrpSpPr/>
            <p:nvPr/>
          </p:nvGrpSpPr>
          <p:grpSpPr>
            <a:xfrm>
              <a:off x="9092435" y="4283285"/>
              <a:ext cx="703162" cy="967390"/>
              <a:chOff x="8911800" y="4290925"/>
              <a:chExt cx="717262" cy="986788"/>
            </a:xfrm>
          </p:grpSpPr>
          <p:sp>
            <p:nvSpPr>
              <p:cNvPr id="33" name="Arrow: Right 32">
                <a:extLst>
                  <a:ext uri="{FF2B5EF4-FFF2-40B4-BE49-F238E27FC236}">
                    <a16:creationId xmlns:a16="http://schemas.microsoft.com/office/drawing/2014/main" id="{FDF930E0-D22F-4321-A796-B800124C327E}"/>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4" name="Rectangle 33">
                <a:extLst>
                  <a:ext uri="{FF2B5EF4-FFF2-40B4-BE49-F238E27FC236}">
                    <a16:creationId xmlns:a16="http://schemas.microsoft.com/office/drawing/2014/main" id="{86CA10F4-72D4-4BA8-AA6B-D50E2770BE0C}"/>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496371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375E-6 4.81481E-6 L 4.375E-6 -0.03033 " pathEditMode="relative" rAng="0" ptsTypes="AA">
                                      <p:cBhvr>
                                        <p:cTn id="9" dur="750" spd="-100000" fill="hold"/>
                                        <p:tgtEl>
                                          <p:spTgt spid="10"/>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2FD91-F707-46B1-9FCB-841842D3C9FC}"/>
              </a:ext>
            </a:extLst>
          </p:cNvPr>
          <p:cNvSpPr>
            <a:spLocks noGrp="1"/>
          </p:cNvSpPr>
          <p:nvPr>
            <p:ph type="title"/>
          </p:nvPr>
        </p:nvSpPr>
        <p:spPr/>
        <p:txBody>
          <a:bodyPr/>
          <a:lstStyle/>
          <a:p>
            <a:r>
              <a:rPr lang="en-US"/>
              <a:t>Power BI Content Pack</a:t>
            </a:r>
          </a:p>
        </p:txBody>
      </p:sp>
      <p:pic>
        <p:nvPicPr>
          <p:cNvPr id="8" name="Picture 7">
            <a:extLst>
              <a:ext uri="{FF2B5EF4-FFF2-40B4-BE49-F238E27FC236}">
                <a16:creationId xmlns:a16="http://schemas.microsoft.com/office/drawing/2014/main" id="{2F4196A6-8491-487C-A37E-F42A8E3DF0CE}"/>
              </a:ext>
            </a:extLst>
          </p:cNvPr>
          <p:cNvPicPr>
            <a:picLocks noChangeAspect="1"/>
          </p:cNvPicPr>
          <p:nvPr/>
        </p:nvPicPr>
        <p:blipFill rotWithShape="1">
          <a:blip r:embed="rId2" cstate="print">
            <a:extLst>
              <a:ext uri="{28A0092B-C50C-407E-A947-70E740481C1C}">
                <a14:useLocalDpi xmlns:a14="http://schemas.microsoft.com/office/drawing/2010/main"/>
              </a:ext>
            </a:extLst>
          </a:blip>
          <a:stretch/>
        </p:blipFill>
        <p:spPr>
          <a:xfrm>
            <a:off x="1514767" y="1143440"/>
            <a:ext cx="9162466" cy="6066127"/>
          </a:xfrm>
          <a:prstGeom prst="rect">
            <a:avLst/>
          </a:prstGeom>
        </p:spPr>
      </p:pic>
      <p:pic>
        <p:nvPicPr>
          <p:cNvPr id="9" name="Picture 8">
            <a:extLst>
              <a:ext uri="{FF2B5EF4-FFF2-40B4-BE49-F238E27FC236}">
                <a16:creationId xmlns:a16="http://schemas.microsoft.com/office/drawing/2014/main" id="{F156B63F-4777-4E67-AF2B-AF18CB3DF84B}"/>
              </a:ext>
            </a:extLst>
          </p:cNvPr>
          <p:cNvPicPr>
            <a:picLocks noChangeAspect="1"/>
          </p:cNvPicPr>
          <p:nvPr/>
        </p:nvPicPr>
        <p:blipFill>
          <a:blip r:embed="rId3"/>
          <a:stretch>
            <a:fillRect/>
          </a:stretch>
        </p:blipFill>
        <p:spPr>
          <a:xfrm>
            <a:off x="2111745" y="1528742"/>
            <a:ext cx="8035416" cy="4761502"/>
          </a:xfrm>
          <a:prstGeom prst="rect">
            <a:avLst/>
          </a:prstGeom>
        </p:spPr>
      </p:pic>
      <p:grpSp>
        <p:nvGrpSpPr>
          <p:cNvPr id="13" name="Group 12">
            <a:extLst>
              <a:ext uri="{FF2B5EF4-FFF2-40B4-BE49-F238E27FC236}">
                <a16:creationId xmlns:a16="http://schemas.microsoft.com/office/drawing/2014/main" id="{FD71EAE8-A3D8-4A43-8285-8431EC61C00C}"/>
              </a:ext>
            </a:extLst>
          </p:cNvPr>
          <p:cNvGrpSpPr/>
          <p:nvPr/>
        </p:nvGrpSpPr>
        <p:grpSpPr>
          <a:xfrm>
            <a:off x="10859579" y="284370"/>
            <a:ext cx="967408" cy="967408"/>
            <a:chOff x="5748213" y="1517302"/>
            <a:chExt cx="4478502" cy="4478502"/>
          </a:xfrm>
        </p:grpSpPr>
        <p:sp>
          <p:nvSpPr>
            <p:cNvPr id="14" name="Freeform: Shape 13">
              <a:extLst>
                <a:ext uri="{FF2B5EF4-FFF2-40B4-BE49-F238E27FC236}">
                  <a16:creationId xmlns:a16="http://schemas.microsoft.com/office/drawing/2014/main" id="{B9ABBEF6-9DAC-4168-A635-1EBD393429C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15" name="Graphic 14">
              <a:extLst>
                <a:ext uri="{FF2B5EF4-FFF2-40B4-BE49-F238E27FC236}">
                  <a16:creationId xmlns:a16="http://schemas.microsoft.com/office/drawing/2014/main" id="{30A54D24-FB90-4342-9D45-2A777B2D4F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16" name="Group 15">
              <a:extLst>
                <a:ext uri="{FF2B5EF4-FFF2-40B4-BE49-F238E27FC236}">
                  <a16:creationId xmlns:a16="http://schemas.microsoft.com/office/drawing/2014/main" id="{BD7D18B4-AFC0-47AF-B786-28B583E75E08}"/>
                </a:ext>
              </a:extLst>
            </p:cNvPr>
            <p:cNvGrpSpPr/>
            <p:nvPr/>
          </p:nvGrpSpPr>
          <p:grpSpPr>
            <a:xfrm>
              <a:off x="9092435" y="4283285"/>
              <a:ext cx="703162" cy="967390"/>
              <a:chOff x="8911800" y="4290925"/>
              <a:chExt cx="717262" cy="986788"/>
            </a:xfrm>
          </p:grpSpPr>
          <p:sp>
            <p:nvSpPr>
              <p:cNvPr id="17" name="Arrow: Right 16">
                <a:extLst>
                  <a:ext uri="{FF2B5EF4-FFF2-40B4-BE49-F238E27FC236}">
                    <a16:creationId xmlns:a16="http://schemas.microsoft.com/office/drawing/2014/main" id="{32CE9F55-C78B-48E3-9587-D092E4B06246}"/>
                  </a:ext>
                </a:extLst>
              </p:cNvPr>
              <p:cNvSpPr/>
              <p:nvPr/>
            </p:nvSpPr>
            <p:spPr bwMode="auto">
              <a:xfrm rot="7402329">
                <a:off x="8915415" y="4627561"/>
                <a:ext cx="646537"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18" name="Rectangle 17">
                <a:extLst>
                  <a:ext uri="{FF2B5EF4-FFF2-40B4-BE49-F238E27FC236}">
                    <a16:creationId xmlns:a16="http://schemas.microsoft.com/office/drawing/2014/main" id="{C387C8AB-2D6C-4427-A7A8-E9DE9BF3971F}"/>
                  </a:ext>
                </a:extLst>
              </p:cNvPr>
              <p:cNvSpPr/>
              <p:nvPr/>
            </p:nvSpPr>
            <p:spPr bwMode="auto">
              <a:xfrm rot="2006020" flipV="1">
                <a:off x="9296513" y="4290925"/>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994939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30E4F-3E49-4D50-A9DB-6468452072F4}"/>
              </a:ext>
            </a:extLst>
          </p:cNvPr>
          <p:cNvSpPr>
            <a:spLocks noGrp="1"/>
          </p:cNvSpPr>
          <p:nvPr>
            <p:ph type="title"/>
          </p:nvPr>
        </p:nvSpPr>
        <p:spPr>
          <a:xfrm>
            <a:off x="225778" y="284176"/>
            <a:ext cx="10761221" cy="1508760"/>
          </a:xfrm>
        </p:spPr>
        <p:txBody>
          <a:bodyPr/>
          <a:lstStyle/>
          <a:p>
            <a:r>
              <a:rPr lang="en-US" dirty="0"/>
              <a:t>Cost Management support for Cross Cloud - AWS</a:t>
            </a:r>
          </a:p>
        </p:txBody>
      </p:sp>
      <p:grpSp>
        <p:nvGrpSpPr>
          <p:cNvPr id="4" name="Group 3">
            <a:extLst>
              <a:ext uri="{FF2B5EF4-FFF2-40B4-BE49-F238E27FC236}">
                <a16:creationId xmlns:a16="http://schemas.microsoft.com/office/drawing/2014/main" id="{3BE1C9FA-EB74-435C-8395-83DF2F96312A}"/>
              </a:ext>
            </a:extLst>
          </p:cNvPr>
          <p:cNvGrpSpPr/>
          <p:nvPr/>
        </p:nvGrpSpPr>
        <p:grpSpPr>
          <a:xfrm>
            <a:off x="4375115" y="1833845"/>
            <a:ext cx="7584156" cy="5023183"/>
            <a:chOff x="4375115" y="1833845"/>
            <a:chExt cx="7584156" cy="5023183"/>
          </a:xfrm>
          <a:effectLst>
            <a:outerShdw blurRad="50800" dist="38100" dir="2700000" algn="tl" rotWithShape="0">
              <a:prstClr val="black">
                <a:alpha val="40000"/>
              </a:prstClr>
            </a:outerShdw>
          </a:effectLst>
        </p:grpSpPr>
        <p:grpSp>
          <p:nvGrpSpPr>
            <p:cNvPr id="5" name="Group 4">
              <a:extLst>
                <a:ext uri="{FF2B5EF4-FFF2-40B4-BE49-F238E27FC236}">
                  <a16:creationId xmlns:a16="http://schemas.microsoft.com/office/drawing/2014/main" id="{8343A04C-3BD1-47D1-A714-EA7ECFE7CD31}"/>
                </a:ext>
              </a:extLst>
            </p:cNvPr>
            <p:cNvGrpSpPr/>
            <p:nvPr/>
          </p:nvGrpSpPr>
          <p:grpSpPr>
            <a:xfrm>
              <a:off x="4375115" y="1833845"/>
              <a:ext cx="7584156" cy="5023183"/>
              <a:chOff x="4569387" y="1859015"/>
              <a:chExt cx="7737332" cy="5124635"/>
            </a:xfrm>
          </p:grpSpPr>
          <p:sp>
            <p:nvSpPr>
              <p:cNvPr id="7" name="Rectangle 6">
                <a:extLst>
                  <a:ext uri="{FF2B5EF4-FFF2-40B4-BE49-F238E27FC236}">
                    <a16:creationId xmlns:a16="http://schemas.microsoft.com/office/drawing/2014/main" id="{B429ED4E-1CEA-484A-BD84-EE5F81366ABE}"/>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4BBE58E6-A15F-4C07-970F-6238159F03F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sp>
          <p:nvSpPr>
            <p:cNvPr id="6" name="Rectangle 5">
              <a:extLst>
                <a:ext uri="{FF2B5EF4-FFF2-40B4-BE49-F238E27FC236}">
                  <a16:creationId xmlns:a16="http://schemas.microsoft.com/office/drawing/2014/main" id="{77E30301-4B0F-44F9-8EFD-E986539CE0EA}"/>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3D608F39-F36C-43A3-BA32-B66B0AE73225}"/>
              </a:ext>
            </a:extLst>
          </p:cNvPr>
          <p:cNvGrpSpPr/>
          <p:nvPr/>
        </p:nvGrpSpPr>
        <p:grpSpPr>
          <a:xfrm>
            <a:off x="356986" y="3073817"/>
            <a:ext cx="3828840" cy="1908215"/>
            <a:chOff x="596794" y="2434623"/>
            <a:chExt cx="3828840" cy="1908215"/>
          </a:xfrm>
        </p:grpSpPr>
        <p:sp>
          <p:nvSpPr>
            <p:cNvPr id="9" name="Rectangle 8">
              <a:extLst>
                <a:ext uri="{FF2B5EF4-FFF2-40B4-BE49-F238E27FC236}">
                  <a16:creationId xmlns:a16="http://schemas.microsoft.com/office/drawing/2014/main" id="{6050A75C-E160-4EC9-B81F-05C31CA2A28A}"/>
                </a:ext>
              </a:extLst>
            </p:cNvPr>
            <p:cNvSpPr/>
            <p:nvPr/>
          </p:nvSpPr>
          <p:spPr bwMode="auto">
            <a:xfrm>
              <a:off x="596794" y="3460021"/>
              <a:ext cx="34746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Currently in private preview</a:t>
              </a:r>
            </a:p>
          </p:txBody>
        </p:sp>
        <p:sp>
          <p:nvSpPr>
            <p:cNvPr id="11" name="Rectangle 10">
              <a:extLst>
                <a:ext uri="{FF2B5EF4-FFF2-40B4-BE49-F238E27FC236}">
                  <a16:creationId xmlns:a16="http://schemas.microsoft.com/office/drawing/2014/main" id="{8D4126EE-F7B4-48AA-8F50-1A67F1F2BD69}"/>
                </a:ext>
              </a:extLst>
            </p:cNvPr>
            <p:cNvSpPr/>
            <p:nvPr/>
          </p:nvSpPr>
          <p:spPr>
            <a:xfrm>
              <a:off x="596794" y="2434623"/>
              <a:ext cx="3828840" cy="1908215"/>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dirty="0">
                  <a:ln>
                    <a:noFill/>
                  </a:ln>
                  <a:effectLst/>
                  <a:uLnTx/>
                  <a:uFillTx/>
                  <a:ea typeface="Segoe UI Light" charset="0"/>
                  <a:cs typeface="Segoe UI" panose="020B0502040204020203" pitchFamily="34" charset="0"/>
                </a:rPr>
                <a:t>We also have AWS spend available in ACM</a:t>
              </a:r>
            </a:p>
            <a:p>
              <a:pPr marL="0" marR="0" lvl="0" indent="0" defTabSz="913576" eaLnBrk="1" fontAlgn="base" latinLnBrk="0" hangingPunct="1">
                <a:lnSpc>
                  <a:spcPct val="100000"/>
                </a:lnSpc>
                <a:spcBef>
                  <a:spcPct val="0"/>
                </a:spcBef>
                <a:spcAft>
                  <a:spcPts val="2353"/>
                </a:spcAft>
                <a:buClrTx/>
                <a:buSzTx/>
                <a:buFontTx/>
                <a:buNone/>
                <a:tabLst/>
                <a:defRPr/>
              </a:pPr>
              <a:endParaRPr lang="en-US" sz="1600" kern="0" dirty="0">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effectLst/>
                <a:uLnTx/>
                <a:uFillTx/>
                <a:ea typeface="Segoe UI Light" charset="0"/>
                <a:cs typeface="Segoe UI" panose="020B0502040204020203" pitchFamily="34" charset="0"/>
              </a:endParaRPr>
            </a:p>
            <a:p>
              <a:pPr marL="0" marR="0" lvl="0" indent="0" defTabSz="913576" eaLnBrk="1" fontAlgn="base" latinLnBrk="0" hangingPunct="1">
                <a:lnSpc>
                  <a:spcPct val="100000"/>
                </a:lnSpc>
                <a:spcBef>
                  <a:spcPct val="0"/>
                </a:spcBef>
                <a:spcAft>
                  <a:spcPts val="2353"/>
                </a:spcAft>
                <a:buClrTx/>
                <a:buSzTx/>
                <a:buFontTx/>
                <a:buNone/>
                <a:tabLst/>
                <a:defRPr/>
              </a:pPr>
              <a:endParaRPr kumimoji="0" lang="en-US" sz="1600" b="0" i="0" u="none" strike="noStrike" kern="0" cap="none" spc="0" normalizeH="0" baseline="0" noProof="0" dirty="0">
                <a:ln>
                  <a:noFill/>
                </a:ln>
                <a:effectLst/>
                <a:uLnTx/>
                <a:uFillTx/>
                <a:ea typeface="Segoe UI Light" charset="0"/>
                <a:cs typeface="Segoe UI" panose="020B0502040204020203" pitchFamily="34" charset="0"/>
              </a:endParaRPr>
            </a:p>
          </p:txBody>
        </p:sp>
        <p:sp>
          <p:nvSpPr>
            <p:cNvPr id="13" name="Rectangle 12">
              <a:extLst>
                <a:ext uri="{FF2B5EF4-FFF2-40B4-BE49-F238E27FC236}">
                  <a16:creationId xmlns:a16="http://schemas.microsoft.com/office/drawing/2014/main" id="{675BD735-ED23-4C68-B397-D24D5A631ED1}"/>
                </a:ext>
              </a:extLst>
            </p:cNvPr>
            <p:cNvSpPr/>
            <p:nvPr/>
          </p:nvSpPr>
          <p:spPr>
            <a:xfrm>
              <a:off x="596794" y="2947322"/>
              <a:ext cx="3759306" cy="246221"/>
            </a:xfrm>
            <a:prstGeom prst="rect">
              <a:avLst/>
            </a:prstGeom>
          </p:spPr>
          <p:txBody>
            <a:bodyPr wrap="square" lIns="0" tIns="0" rIns="0" bIns="0" anchor="t" anchorCtr="0">
              <a:spAutoFit/>
            </a:bodyPr>
            <a:lstStyle/>
            <a:p>
              <a:pPr marL="0" marR="0" lvl="0" indent="0" defTabSz="913576" eaLnBrk="1" fontAlgn="base" latinLnBrk="0" hangingPunct="1">
                <a:lnSpc>
                  <a:spcPct val="100000"/>
                </a:lnSpc>
                <a:spcBef>
                  <a:spcPct val="0"/>
                </a:spcBef>
                <a:spcAft>
                  <a:spcPts val="2353"/>
                </a:spcAft>
                <a:buClrTx/>
                <a:buSzTx/>
                <a:buFontTx/>
                <a:buNone/>
                <a:tabLst/>
                <a:defRPr/>
              </a:pPr>
              <a:r>
                <a:rPr kumimoji="0" lang="en-US" sz="1600" b="0" i="0" u="none" strike="noStrike" kern="0" cap="none" spc="0" normalizeH="0" baseline="0" noProof="0">
                  <a:ln>
                    <a:noFill/>
                  </a:ln>
                  <a:effectLst/>
                  <a:uLnTx/>
                  <a:uFillTx/>
                  <a:ea typeface="Segoe UI Light" charset="0"/>
                  <a:cs typeface="Segoe UI" panose="020B0502040204020203" pitchFamily="34" charset="0"/>
                </a:rPr>
                <a:t>Analyze your costs across Azure &amp; AWS</a:t>
              </a:r>
            </a:p>
          </p:txBody>
        </p:sp>
      </p:grpSp>
      <p:grpSp>
        <p:nvGrpSpPr>
          <p:cNvPr id="16" name="Group 15">
            <a:extLst>
              <a:ext uri="{FF2B5EF4-FFF2-40B4-BE49-F238E27FC236}">
                <a16:creationId xmlns:a16="http://schemas.microsoft.com/office/drawing/2014/main" id="{10309EE9-1C81-4539-8E12-9246F17D4D70}"/>
              </a:ext>
            </a:extLst>
          </p:cNvPr>
          <p:cNvGrpSpPr/>
          <p:nvPr/>
        </p:nvGrpSpPr>
        <p:grpSpPr>
          <a:xfrm>
            <a:off x="4589287" y="2118583"/>
            <a:ext cx="7173176" cy="4073770"/>
            <a:chOff x="4589287" y="2118583"/>
            <a:chExt cx="7173176" cy="4073770"/>
          </a:xfrm>
        </p:grpSpPr>
        <p:pic>
          <p:nvPicPr>
            <p:cNvPr id="17" name="Picture 16">
              <a:extLst>
                <a:ext uri="{FF2B5EF4-FFF2-40B4-BE49-F238E27FC236}">
                  <a16:creationId xmlns:a16="http://schemas.microsoft.com/office/drawing/2014/main" id="{05AB6405-E0C4-4DC2-AF0F-D9895DB86FD4}"/>
                </a:ext>
              </a:extLst>
            </p:cNvPr>
            <p:cNvPicPr>
              <a:picLocks noChangeAspect="1"/>
            </p:cNvPicPr>
            <p:nvPr/>
          </p:nvPicPr>
          <p:blipFill rotWithShape="1">
            <a:blip r:embed="rId3"/>
            <a:srcRect r="3410"/>
            <a:stretch/>
          </p:blipFill>
          <p:spPr>
            <a:xfrm>
              <a:off x="4589287" y="2118583"/>
              <a:ext cx="7173176" cy="4073770"/>
            </a:xfrm>
            <a:prstGeom prst="rect">
              <a:avLst/>
            </a:prstGeom>
          </p:spPr>
        </p:pic>
        <p:sp>
          <p:nvSpPr>
            <p:cNvPr id="18" name="Rectangle 17">
              <a:extLst>
                <a:ext uri="{FF2B5EF4-FFF2-40B4-BE49-F238E27FC236}">
                  <a16:creationId xmlns:a16="http://schemas.microsoft.com/office/drawing/2014/main" id="{13C816E4-E9BA-48CA-94CE-D73302B0BE35}"/>
                </a:ext>
              </a:extLst>
            </p:cNvPr>
            <p:cNvSpPr/>
            <p:nvPr/>
          </p:nvSpPr>
          <p:spPr bwMode="auto">
            <a:xfrm>
              <a:off x="4900811" y="2342508"/>
              <a:ext cx="6861652" cy="38498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78443C83-B744-4064-92CA-293F4CB1D6CC}"/>
              </a:ext>
            </a:extLst>
          </p:cNvPr>
          <p:cNvPicPr>
            <a:picLocks noChangeAspect="1"/>
          </p:cNvPicPr>
          <p:nvPr/>
        </p:nvPicPr>
        <p:blipFill>
          <a:blip r:embed="rId4"/>
          <a:stretch>
            <a:fillRect/>
          </a:stretch>
        </p:blipFill>
        <p:spPr>
          <a:xfrm>
            <a:off x="4855186" y="2349030"/>
            <a:ext cx="6861652" cy="3788749"/>
          </a:xfrm>
          <a:prstGeom prst="rect">
            <a:avLst/>
          </a:prstGeom>
        </p:spPr>
      </p:pic>
    </p:spTree>
    <p:extLst>
      <p:ext uri="{BB962C8B-B14F-4D97-AF65-F5344CB8AC3E}">
        <p14:creationId xmlns:p14="http://schemas.microsoft.com/office/powerpoint/2010/main" val="3791582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4.07407E-6 L 3.75E-6 -0.03032 " pathEditMode="relative" rAng="0" ptsTypes="AA">
                                      <p:cBhvr>
                                        <p:cTn id="9" dur="750" spd="-100000" fill="hold"/>
                                        <p:tgtEl>
                                          <p:spTgt spid="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94CFACBA-8493-4CC4-AEEA-D3C82D8D3F4B}"/>
              </a:ext>
            </a:extLst>
          </p:cNvPr>
          <p:cNvSpPr/>
          <p:nvPr/>
        </p:nvSpPr>
        <p:spPr bwMode="auto">
          <a:xfrm>
            <a:off x="1060869" y="1948707"/>
            <a:ext cx="4117302" cy="4093542"/>
          </a:xfrm>
          <a:prstGeom prst="rect">
            <a:avLst/>
          </a:prstGeom>
          <a:solidFill>
            <a:schemeClr val="tx2">
              <a:lumMod val="75000"/>
            </a:schemeClr>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1568" kern="0" err="1">
              <a:noFill/>
              <a:latin typeface="Segoe UI Semibold"/>
              <a:cs typeface="Segoe UI" pitchFamily="34" charset="0"/>
            </a:endParaRPr>
          </a:p>
        </p:txBody>
      </p:sp>
      <p:sp>
        <p:nvSpPr>
          <p:cNvPr id="4" name="Title 3">
            <a:extLst>
              <a:ext uri="{FF2B5EF4-FFF2-40B4-BE49-F238E27FC236}">
                <a16:creationId xmlns:a16="http://schemas.microsoft.com/office/drawing/2014/main" id="{D63C2A46-A91B-44F4-BAF0-A9CBBA747E14}"/>
              </a:ext>
            </a:extLst>
          </p:cNvPr>
          <p:cNvSpPr>
            <a:spLocks noGrp="1"/>
          </p:cNvSpPr>
          <p:nvPr>
            <p:ph type="title"/>
          </p:nvPr>
        </p:nvSpPr>
        <p:spPr/>
        <p:txBody>
          <a:bodyPr/>
          <a:lstStyle/>
          <a:p>
            <a:r>
              <a:rPr lang="en-US">
                <a:solidFill>
                  <a:schemeClr val="accent1"/>
                </a:solidFill>
              </a:rPr>
              <a:t>Tags add context </a:t>
            </a:r>
            <a:r>
              <a:rPr lang="en-US"/>
              <a:t>for cost analysis</a:t>
            </a:r>
          </a:p>
        </p:txBody>
      </p:sp>
      <p:grpSp>
        <p:nvGrpSpPr>
          <p:cNvPr id="90" name="Group 89">
            <a:extLst>
              <a:ext uri="{FF2B5EF4-FFF2-40B4-BE49-F238E27FC236}">
                <a16:creationId xmlns:a16="http://schemas.microsoft.com/office/drawing/2014/main" id="{AA0BEDCD-ACBD-4645-9A03-7B5EF9969F4E}"/>
              </a:ext>
            </a:extLst>
          </p:cNvPr>
          <p:cNvGrpSpPr/>
          <p:nvPr/>
        </p:nvGrpSpPr>
        <p:grpSpPr>
          <a:xfrm>
            <a:off x="1355365" y="2065127"/>
            <a:ext cx="3528310" cy="3881250"/>
            <a:chOff x="1299764" y="1695015"/>
            <a:chExt cx="3528310" cy="3881250"/>
          </a:xfrm>
        </p:grpSpPr>
        <p:grpSp>
          <p:nvGrpSpPr>
            <p:cNvPr id="9" name="Group 8">
              <a:extLst>
                <a:ext uri="{FF2B5EF4-FFF2-40B4-BE49-F238E27FC236}">
                  <a16:creationId xmlns:a16="http://schemas.microsoft.com/office/drawing/2014/main" id="{EB4F4AB7-27C6-4EE0-8EE6-CBFA939C3D13}"/>
                </a:ext>
              </a:extLst>
            </p:cNvPr>
            <p:cNvGrpSpPr/>
            <p:nvPr/>
          </p:nvGrpSpPr>
          <p:grpSpPr>
            <a:xfrm>
              <a:off x="1299764" y="3669492"/>
              <a:ext cx="3528310" cy="1906773"/>
              <a:chOff x="4339828" y="4115467"/>
              <a:chExt cx="3528310" cy="1906773"/>
            </a:xfrm>
            <a:effectLst/>
          </p:grpSpPr>
          <p:sp>
            <p:nvSpPr>
              <p:cNvPr id="12" name="TextBox 11">
                <a:extLst>
                  <a:ext uri="{FF2B5EF4-FFF2-40B4-BE49-F238E27FC236}">
                    <a16:creationId xmlns:a16="http://schemas.microsoft.com/office/drawing/2014/main" id="{1545565A-D2C8-442A-A5C4-0A9168577C69}"/>
                  </a:ext>
                </a:extLst>
              </p:cNvPr>
              <p:cNvSpPr txBox="1"/>
              <p:nvPr/>
            </p:nvSpPr>
            <p:spPr>
              <a:xfrm>
                <a:off x="6285283" y="5714463"/>
                <a:ext cx="297848"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3" name="TextBox 12">
                <a:extLst>
                  <a:ext uri="{FF2B5EF4-FFF2-40B4-BE49-F238E27FC236}">
                    <a16:creationId xmlns:a16="http://schemas.microsoft.com/office/drawing/2014/main" id="{99492070-96C0-4B28-B5C7-3F5BDD0BC6A3}"/>
                  </a:ext>
                </a:extLst>
              </p:cNvPr>
              <p:cNvSpPr txBox="1"/>
              <p:nvPr/>
            </p:nvSpPr>
            <p:spPr>
              <a:xfrm>
                <a:off x="7278917" y="5714463"/>
                <a:ext cx="589221"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4" name="TextBox 13">
                <a:extLst>
                  <a:ext uri="{FF2B5EF4-FFF2-40B4-BE49-F238E27FC236}">
                    <a16:creationId xmlns:a16="http://schemas.microsoft.com/office/drawing/2014/main" id="{3322EE91-982E-4139-91B0-27D80518EF76}"/>
                  </a:ext>
                </a:extLst>
              </p:cNvPr>
              <p:cNvSpPr txBox="1"/>
              <p:nvPr/>
            </p:nvSpPr>
            <p:spPr>
              <a:xfrm>
                <a:off x="4339828" y="4115467"/>
                <a:ext cx="434070"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sp>
            <p:nvSpPr>
              <p:cNvPr id="15" name="TextBox 14">
                <a:extLst>
                  <a:ext uri="{FF2B5EF4-FFF2-40B4-BE49-F238E27FC236}">
                    <a16:creationId xmlns:a16="http://schemas.microsoft.com/office/drawing/2014/main" id="{D91CA686-3C55-4E00-B5D2-CC8024F385D4}"/>
                  </a:ext>
                </a:extLst>
              </p:cNvPr>
              <p:cNvSpPr txBox="1"/>
              <p:nvPr/>
            </p:nvSpPr>
            <p:spPr>
              <a:xfrm>
                <a:off x="4967911" y="5714463"/>
                <a:ext cx="669723" cy="3077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D83B01"/>
                    </a:solidFill>
                    <a:effectLst/>
                    <a:uLnTx/>
                    <a:uFillTx/>
                  </a:rPr>
                  <a:t>###</a:t>
                </a:r>
              </a:p>
            </p:txBody>
          </p:sp>
        </p:grpSp>
        <p:pic>
          <p:nvPicPr>
            <p:cNvPr id="19" name="Graphic 18">
              <a:extLst>
                <a:ext uri="{FF2B5EF4-FFF2-40B4-BE49-F238E27FC236}">
                  <a16:creationId xmlns:a16="http://schemas.microsoft.com/office/drawing/2014/main" id="{F781B853-E31C-4182-A3B4-0A30EF69F0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20487" y="4091943"/>
              <a:ext cx="313567" cy="313567"/>
            </a:xfrm>
            <a:prstGeom prst="rect">
              <a:avLst/>
            </a:prstGeom>
            <a:effectLst/>
          </p:spPr>
        </p:pic>
        <p:pic>
          <p:nvPicPr>
            <p:cNvPr id="20" name="Graphic 19">
              <a:extLst>
                <a:ext uri="{FF2B5EF4-FFF2-40B4-BE49-F238E27FC236}">
                  <a16:creationId xmlns:a16="http://schemas.microsoft.com/office/drawing/2014/main" id="{69111097-B7FE-4DAA-A89D-CD684BC1F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60016" y="1695015"/>
              <a:ext cx="313567" cy="313567"/>
            </a:xfrm>
            <a:prstGeom prst="rect">
              <a:avLst/>
            </a:prstGeom>
            <a:effectLst/>
          </p:spPr>
        </p:pic>
        <p:pic>
          <p:nvPicPr>
            <p:cNvPr id="21" name="Graphic 20">
              <a:extLst>
                <a:ext uri="{FF2B5EF4-FFF2-40B4-BE49-F238E27FC236}">
                  <a16:creationId xmlns:a16="http://schemas.microsoft.com/office/drawing/2014/main" id="{432C558A-4732-4CDF-B82D-B781BA5A2E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2467565"/>
              <a:ext cx="313567" cy="313567"/>
            </a:xfrm>
            <a:prstGeom prst="rect">
              <a:avLst/>
            </a:prstGeom>
            <a:effectLst/>
          </p:spPr>
        </p:pic>
        <p:pic>
          <p:nvPicPr>
            <p:cNvPr id="22" name="Graphic 21">
              <a:extLst>
                <a:ext uri="{FF2B5EF4-FFF2-40B4-BE49-F238E27FC236}">
                  <a16:creationId xmlns:a16="http://schemas.microsoft.com/office/drawing/2014/main" id="{AE42B5D6-D263-4280-8F87-87ABC06AB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7880" y="4869659"/>
              <a:ext cx="313567" cy="313567"/>
            </a:xfrm>
            <a:prstGeom prst="rect">
              <a:avLst/>
            </a:prstGeom>
            <a:effectLst/>
          </p:spPr>
        </p:pic>
        <p:pic>
          <p:nvPicPr>
            <p:cNvPr id="23" name="Graphic 22">
              <a:extLst>
                <a:ext uri="{FF2B5EF4-FFF2-40B4-BE49-F238E27FC236}">
                  <a16:creationId xmlns:a16="http://schemas.microsoft.com/office/drawing/2014/main" id="{5F27BC64-2D00-4158-97CA-A09458D7A6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60016" y="2467565"/>
              <a:ext cx="313567" cy="313567"/>
            </a:xfrm>
            <a:prstGeom prst="rect">
              <a:avLst/>
            </a:prstGeom>
            <a:effectLst/>
          </p:spPr>
        </p:pic>
        <p:pic>
          <p:nvPicPr>
            <p:cNvPr id="24" name="Graphic 23">
              <a:extLst>
                <a:ext uri="{FF2B5EF4-FFF2-40B4-BE49-F238E27FC236}">
                  <a16:creationId xmlns:a16="http://schemas.microsoft.com/office/drawing/2014/main" id="{BFFDE5B2-7001-4638-9893-0262EA9BDA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60016" y="3266920"/>
              <a:ext cx="313567" cy="313567"/>
            </a:xfrm>
            <a:prstGeom prst="rect">
              <a:avLst/>
            </a:prstGeom>
            <a:effectLst/>
          </p:spPr>
        </p:pic>
        <p:pic>
          <p:nvPicPr>
            <p:cNvPr id="25" name="Graphic 24">
              <a:extLst>
                <a:ext uri="{FF2B5EF4-FFF2-40B4-BE49-F238E27FC236}">
                  <a16:creationId xmlns:a16="http://schemas.microsoft.com/office/drawing/2014/main" id="{5365DFD2-6C00-4443-BA1B-EB8D02C8C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8305" y="3266920"/>
              <a:ext cx="313567" cy="313567"/>
            </a:xfrm>
            <a:prstGeom prst="rect">
              <a:avLst/>
            </a:prstGeom>
            <a:effectLst/>
          </p:spPr>
        </p:pic>
        <p:pic>
          <p:nvPicPr>
            <p:cNvPr id="26" name="Graphic 25">
              <a:extLst>
                <a:ext uri="{FF2B5EF4-FFF2-40B4-BE49-F238E27FC236}">
                  <a16:creationId xmlns:a16="http://schemas.microsoft.com/office/drawing/2014/main" id="{4CC49DC2-310E-44FC-A3B0-24B15E4612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63093" y="4108469"/>
              <a:ext cx="313567" cy="313567"/>
            </a:xfrm>
            <a:prstGeom prst="rect">
              <a:avLst/>
            </a:prstGeom>
            <a:effectLst/>
          </p:spPr>
        </p:pic>
        <p:pic>
          <p:nvPicPr>
            <p:cNvPr id="27" name="Graphic 26">
              <a:extLst>
                <a:ext uri="{FF2B5EF4-FFF2-40B4-BE49-F238E27FC236}">
                  <a16:creationId xmlns:a16="http://schemas.microsoft.com/office/drawing/2014/main" id="{90066928-8719-4517-9C9E-334DD65CB6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20487" y="4869659"/>
              <a:ext cx="313567" cy="313567"/>
            </a:xfrm>
            <a:prstGeom prst="rect">
              <a:avLst/>
            </a:prstGeom>
            <a:effectLst/>
          </p:spPr>
        </p:pic>
        <p:pic>
          <p:nvPicPr>
            <p:cNvPr id="28" name="Graphic 27">
              <a:extLst>
                <a:ext uri="{FF2B5EF4-FFF2-40B4-BE49-F238E27FC236}">
                  <a16:creationId xmlns:a16="http://schemas.microsoft.com/office/drawing/2014/main" id="{3B669D55-68F4-43B0-8B75-8F8BB7FD6F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05" y="4066275"/>
              <a:ext cx="313567" cy="313567"/>
            </a:xfrm>
            <a:prstGeom prst="rect">
              <a:avLst/>
            </a:prstGeom>
            <a:effectLst/>
          </p:spPr>
        </p:pic>
        <p:pic>
          <p:nvPicPr>
            <p:cNvPr id="29" name="Graphic 28">
              <a:extLst>
                <a:ext uri="{FF2B5EF4-FFF2-40B4-BE49-F238E27FC236}">
                  <a16:creationId xmlns:a16="http://schemas.microsoft.com/office/drawing/2014/main" id="{3B046E19-69D2-4953-BC53-4DB6DB794A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63093" y="4869659"/>
              <a:ext cx="313567" cy="313567"/>
            </a:xfrm>
            <a:prstGeom prst="rect">
              <a:avLst/>
            </a:prstGeom>
            <a:effectLst/>
          </p:spPr>
        </p:pic>
        <p:pic>
          <p:nvPicPr>
            <p:cNvPr id="30" name="Graphic 29">
              <a:extLst>
                <a:ext uri="{FF2B5EF4-FFF2-40B4-BE49-F238E27FC236}">
                  <a16:creationId xmlns:a16="http://schemas.microsoft.com/office/drawing/2014/main" id="{3CE66717-6CCE-4FC6-9559-6E0E8C2026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0487" y="3298308"/>
              <a:ext cx="313567" cy="313567"/>
            </a:xfrm>
            <a:prstGeom prst="rect">
              <a:avLst/>
            </a:prstGeom>
            <a:effectLst/>
          </p:spPr>
        </p:pic>
        <p:pic>
          <p:nvPicPr>
            <p:cNvPr id="31" name="Graphic 30">
              <a:extLst>
                <a:ext uri="{FF2B5EF4-FFF2-40B4-BE49-F238E27FC236}">
                  <a16:creationId xmlns:a16="http://schemas.microsoft.com/office/drawing/2014/main" id="{9B2323C1-9E1A-40BA-9C3B-726B78C3B3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5699" y="4869659"/>
              <a:ext cx="313567" cy="313567"/>
            </a:xfrm>
            <a:prstGeom prst="rect">
              <a:avLst/>
            </a:prstGeom>
            <a:effectLst/>
          </p:spPr>
        </p:pic>
        <p:pic>
          <p:nvPicPr>
            <p:cNvPr id="32" name="Graphic 31">
              <a:extLst>
                <a:ext uri="{FF2B5EF4-FFF2-40B4-BE49-F238E27FC236}">
                  <a16:creationId xmlns:a16="http://schemas.microsoft.com/office/drawing/2014/main" id="{F11D3767-A98F-45F2-BD66-7ABCDB53C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48305" y="4869659"/>
              <a:ext cx="313567" cy="313567"/>
            </a:xfrm>
            <a:prstGeom prst="rect">
              <a:avLst/>
            </a:prstGeom>
            <a:effectLst/>
          </p:spPr>
        </p:pic>
        <p:cxnSp>
          <p:nvCxnSpPr>
            <p:cNvPr id="33" name="Straight Connector 32">
              <a:extLst>
                <a:ext uri="{FF2B5EF4-FFF2-40B4-BE49-F238E27FC236}">
                  <a16:creationId xmlns:a16="http://schemas.microsoft.com/office/drawing/2014/main" id="{746D473E-71B3-45D4-BE3B-4A378163FBAA}"/>
                </a:ext>
              </a:extLst>
            </p:cNvPr>
            <p:cNvCxnSpPr>
              <a:stCxn id="20" idx="2"/>
              <a:endCxn id="21" idx="0"/>
            </p:cNvCxnSpPr>
            <p:nvPr/>
          </p:nvCxnSpPr>
          <p:spPr>
            <a:xfrm>
              <a:off x="1516800" y="2008582"/>
              <a:ext cx="788289" cy="458983"/>
            </a:xfrm>
            <a:prstGeom prst="line">
              <a:avLst/>
            </a:prstGeom>
            <a:noFill/>
            <a:ln w="9525" cap="flat" cmpd="sng" algn="ctr">
              <a:solidFill>
                <a:srgbClr val="1A1A1A"/>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5F658B8E-3244-4A6F-B591-BE0ABF32220A}"/>
                </a:ext>
              </a:extLst>
            </p:cNvPr>
            <p:cNvCxnSpPr>
              <a:stCxn id="20" idx="2"/>
              <a:endCxn id="23" idx="0"/>
            </p:cNvCxnSpPr>
            <p:nvPr/>
          </p:nvCxnSpPr>
          <p:spPr>
            <a:xfrm>
              <a:off x="1516800" y="2008582"/>
              <a:ext cx="0" cy="458983"/>
            </a:xfrm>
            <a:prstGeom prst="line">
              <a:avLst/>
            </a:prstGeom>
            <a:noFill/>
            <a:ln w="9525" cap="flat" cmpd="sng" algn="ctr">
              <a:solidFill>
                <a:srgbClr val="1A1A1A"/>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4B8FE2D5-8191-4133-8B5F-BF346A67DFF0}"/>
                </a:ext>
              </a:extLst>
            </p:cNvPr>
            <p:cNvCxnSpPr>
              <a:stCxn id="21" idx="2"/>
              <a:endCxn id="30" idx="0"/>
            </p:cNvCxnSpPr>
            <p:nvPr/>
          </p:nvCxnSpPr>
          <p:spPr>
            <a:xfrm>
              <a:off x="2305089" y="2781132"/>
              <a:ext cx="1672182" cy="517176"/>
            </a:xfrm>
            <a:prstGeom prst="line">
              <a:avLst/>
            </a:prstGeom>
            <a:noFill/>
            <a:ln w="9525" cap="flat" cmpd="sng" algn="ctr">
              <a:solidFill>
                <a:srgbClr val="1A1A1A"/>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B3D8196A-21BF-497D-8B50-B36B18330192}"/>
                </a:ext>
              </a:extLst>
            </p:cNvPr>
            <p:cNvCxnSpPr>
              <a:stCxn id="21" idx="2"/>
              <a:endCxn id="25" idx="0"/>
            </p:cNvCxnSpPr>
            <p:nvPr/>
          </p:nvCxnSpPr>
          <p:spPr>
            <a:xfrm>
              <a:off x="2305089"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01DC9B66-C357-4402-84DC-D8BE67244E97}"/>
                </a:ext>
              </a:extLst>
            </p:cNvPr>
            <p:cNvCxnSpPr>
              <a:stCxn id="23" idx="2"/>
              <a:endCxn id="24" idx="0"/>
            </p:cNvCxnSpPr>
            <p:nvPr/>
          </p:nvCxnSpPr>
          <p:spPr>
            <a:xfrm>
              <a:off x="1516800" y="2781132"/>
              <a:ext cx="0" cy="485788"/>
            </a:xfrm>
            <a:prstGeom prst="line">
              <a:avLst/>
            </a:prstGeom>
            <a:noFill/>
            <a:ln w="9525" cap="flat" cmpd="sng" algn="ctr">
              <a:solidFill>
                <a:srgbClr val="1A1A1A"/>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4C3E3DB1-F8FA-42F9-B2DF-25E73F272158}"/>
                </a:ext>
              </a:extLst>
            </p:cNvPr>
            <p:cNvCxnSpPr>
              <a:stCxn id="30" idx="2"/>
              <a:endCxn id="19" idx="0"/>
            </p:cNvCxnSpPr>
            <p:nvPr/>
          </p:nvCxnSpPr>
          <p:spPr>
            <a:xfrm>
              <a:off x="3977271" y="3611875"/>
              <a:ext cx="0" cy="480068"/>
            </a:xfrm>
            <a:prstGeom prst="line">
              <a:avLst/>
            </a:prstGeom>
            <a:noFill/>
            <a:ln w="9525" cap="flat" cmpd="sng" algn="ctr">
              <a:solidFill>
                <a:srgbClr val="1A1A1A"/>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5AD05547-1509-46DB-B3C3-C77E665D883E}"/>
                </a:ext>
              </a:extLst>
            </p:cNvPr>
            <p:cNvCxnSpPr>
              <a:stCxn id="19" idx="2"/>
              <a:endCxn id="27" idx="0"/>
            </p:cNvCxnSpPr>
            <p:nvPr/>
          </p:nvCxnSpPr>
          <p:spPr>
            <a:xfrm>
              <a:off x="3977271" y="4405510"/>
              <a:ext cx="0" cy="464149"/>
            </a:xfrm>
            <a:prstGeom prst="line">
              <a:avLst/>
            </a:prstGeom>
            <a:noFill/>
            <a:ln w="9525" cap="flat" cmpd="sng" algn="ctr">
              <a:solidFill>
                <a:srgbClr val="1A1A1A"/>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634D814E-1100-4161-AD4F-8B9997DADF30}"/>
                </a:ext>
              </a:extLst>
            </p:cNvPr>
            <p:cNvCxnSpPr>
              <a:stCxn id="19" idx="2"/>
              <a:endCxn id="22" idx="0"/>
            </p:cNvCxnSpPr>
            <p:nvPr/>
          </p:nvCxnSpPr>
          <p:spPr>
            <a:xfrm>
              <a:off x="3977271" y="4405510"/>
              <a:ext cx="557393" cy="464149"/>
            </a:xfrm>
            <a:prstGeom prst="line">
              <a:avLst/>
            </a:prstGeom>
            <a:noFill/>
            <a:ln w="9525" cap="flat" cmpd="sng" algn="ctr">
              <a:solidFill>
                <a:srgbClr val="1A1A1A"/>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5D258335-E46A-49FA-9640-0EBB34A33171}"/>
                </a:ext>
              </a:extLst>
            </p:cNvPr>
            <p:cNvCxnSpPr>
              <a:stCxn id="25" idx="2"/>
              <a:endCxn id="26" idx="0"/>
            </p:cNvCxnSpPr>
            <p:nvPr/>
          </p:nvCxnSpPr>
          <p:spPr>
            <a:xfrm>
              <a:off x="2305089" y="3580487"/>
              <a:ext cx="1114788" cy="527982"/>
            </a:xfrm>
            <a:prstGeom prst="line">
              <a:avLst/>
            </a:prstGeom>
            <a:noFill/>
            <a:ln w="9525" cap="flat" cmpd="sng" algn="ctr">
              <a:solidFill>
                <a:srgbClr val="1A1A1A"/>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2F1F02F-B72B-4E25-9FAF-97A9A716CF67}"/>
                </a:ext>
              </a:extLst>
            </p:cNvPr>
            <p:cNvCxnSpPr>
              <a:stCxn id="25" idx="2"/>
              <a:endCxn id="28" idx="0"/>
            </p:cNvCxnSpPr>
            <p:nvPr/>
          </p:nvCxnSpPr>
          <p:spPr>
            <a:xfrm>
              <a:off x="2305089" y="3580487"/>
              <a:ext cx="0" cy="485788"/>
            </a:xfrm>
            <a:prstGeom prst="line">
              <a:avLst/>
            </a:prstGeom>
            <a:noFill/>
            <a:ln w="9525" cap="flat" cmpd="sng" algn="ctr">
              <a:solidFill>
                <a:srgbClr val="1A1A1A"/>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CE2D6369-F868-4ED4-A195-03EF165BB6F3}"/>
                </a:ext>
              </a:extLst>
            </p:cNvPr>
            <p:cNvCxnSpPr>
              <a:stCxn id="26" idx="2"/>
              <a:endCxn id="29" idx="0"/>
            </p:cNvCxnSpPr>
            <p:nvPr/>
          </p:nvCxnSpPr>
          <p:spPr>
            <a:xfrm>
              <a:off x="3419877" y="4422036"/>
              <a:ext cx="0" cy="447623"/>
            </a:xfrm>
            <a:prstGeom prst="line">
              <a:avLst/>
            </a:prstGeom>
            <a:noFill/>
            <a:ln w="9525" cap="flat" cmpd="sng" algn="ctr">
              <a:solidFill>
                <a:srgbClr val="1A1A1A"/>
              </a:solidFill>
              <a:prstDash val="solid"/>
              <a:headEnd type="none" w="lg" len="med"/>
              <a:tailEnd type="none" w="lg" len="med"/>
            </a:ln>
            <a:effectLst/>
          </p:spPr>
        </p:cxnSp>
        <p:cxnSp>
          <p:nvCxnSpPr>
            <p:cNvPr id="44" name="Straight Connector 43">
              <a:extLst>
                <a:ext uri="{FF2B5EF4-FFF2-40B4-BE49-F238E27FC236}">
                  <a16:creationId xmlns:a16="http://schemas.microsoft.com/office/drawing/2014/main" id="{C5CC3E46-AFFB-4C50-BA3B-E39013C765D9}"/>
                </a:ext>
              </a:extLst>
            </p:cNvPr>
            <p:cNvCxnSpPr>
              <a:stCxn id="28" idx="2"/>
              <a:endCxn id="31" idx="0"/>
            </p:cNvCxnSpPr>
            <p:nvPr/>
          </p:nvCxnSpPr>
          <p:spPr>
            <a:xfrm>
              <a:off x="2305089" y="4379842"/>
              <a:ext cx="557394" cy="489817"/>
            </a:xfrm>
            <a:prstGeom prst="line">
              <a:avLst/>
            </a:prstGeom>
            <a:noFill/>
            <a:ln w="9525" cap="flat" cmpd="sng" algn="ctr">
              <a:solidFill>
                <a:srgbClr val="1A1A1A"/>
              </a:solidFill>
              <a:prstDash val="solid"/>
              <a:headEnd type="none" w="lg" len="med"/>
              <a:tailEnd type="none" w="lg" len="med"/>
            </a:ln>
            <a:effectLst/>
          </p:spPr>
        </p:cxnSp>
        <p:cxnSp>
          <p:nvCxnSpPr>
            <p:cNvPr id="45" name="Straight Connector 44">
              <a:extLst>
                <a:ext uri="{FF2B5EF4-FFF2-40B4-BE49-F238E27FC236}">
                  <a16:creationId xmlns:a16="http://schemas.microsoft.com/office/drawing/2014/main" id="{55CDC37B-3879-442A-A2A4-86BAF6D5C594}"/>
                </a:ext>
              </a:extLst>
            </p:cNvPr>
            <p:cNvCxnSpPr>
              <a:cxnSpLocks/>
              <a:stCxn id="28" idx="2"/>
              <a:endCxn id="32" idx="0"/>
            </p:cNvCxnSpPr>
            <p:nvPr/>
          </p:nvCxnSpPr>
          <p:spPr>
            <a:xfrm>
              <a:off x="2305089" y="4379842"/>
              <a:ext cx="0" cy="489817"/>
            </a:xfrm>
            <a:prstGeom prst="line">
              <a:avLst/>
            </a:prstGeom>
            <a:noFill/>
            <a:ln w="9525" cap="flat" cmpd="sng" algn="ctr">
              <a:solidFill>
                <a:srgbClr val="1A1A1A"/>
              </a:solidFill>
              <a:prstDash val="solid"/>
              <a:headEnd type="none" w="lg" len="med"/>
              <a:tailEnd type="none" w="lg" len="med"/>
            </a:ln>
            <a:effectLst/>
          </p:spPr>
        </p:cxnSp>
      </p:grpSp>
      <p:sp>
        <p:nvSpPr>
          <p:cNvPr id="46" name="Rectangle 45">
            <a:extLst>
              <a:ext uri="{FF2B5EF4-FFF2-40B4-BE49-F238E27FC236}">
                <a16:creationId xmlns:a16="http://schemas.microsoft.com/office/drawing/2014/main" id="{853623A4-C86F-4D8C-A411-BA50890F7536}"/>
              </a:ext>
            </a:extLst>
          </p:cNvPr>
          <p:cNvSpPr/>
          <p:nvPr/>
        </p:nvSpPr>
        <p:spPr>
          <a:xfrm>
            <a:off x="968403" y="6058136"/>
            <a:ext cx="946093" cy="338554"/>
          </a:xfrm>
          <a:prstGeom prst="rect">
            <a:avLst/>
          </a:prstGeom>
        </p:spPr>
        <p:txBody>
          <a:bodyPr wrap="none">
            <a:spAutoFit/>
          </a:bodyPr>
          <a:lstStyle/>
          <a:p>
            <a:pPr lvl="0">
              <a:defRPr/>
            </a:pPr>
            <a:r>
              <a:rPr lang="en-US" sz="1600" kern="0">
                <a:solidFill>
                  <a:srgbClr val="1A1A1A"/>
                </a:solidFill>
              </a:rPr>
              <a:t>TAG </a:t>
            </a:r>
            <a:r>
              <a:rPr lang="en-US" sz="1600" b="1" kern="0">
                <a:solidFill>
                  <a:srgbClr val="1A1A1A"/>
                </a:solidFill>
              </a:rPr>
              <a:t>= </a:t>
            </a:r>
            <a:r>
              <a:rPr lang="en-US" sz="1600" b="1" kern="0">
                <a:solidFill>
                  <a:srgbClr val="D83B01"/>
                </a:solidFill>
              </a:rPr>
              <a:t>#</a:t>
            </a:r>
            <a:endParaRPr lang="en-US" sz="1600" b="1" kern="0">
              <a:solidFill>
                <a:srgbClr val="1A1A1A"/>
              </a:solidFill>
            </a:endParaRPr>
          </a:p>
        </p:txBody>
      </p:sp>
      <p:sp>
        <p:nvSpPr>
          <p:cNvPr id="89" name="Text Placeholder 3">
            <a:extLst>
              <a:ext uri="{FF2B5EF4-FFF2-40B4-BE49-F238E27FC236}">
                <a16:creationId xmlns:a16="http://schemas.microsoft.com/office/drawing/2014/main" id="{3827C8AE-53A0-4996-8DEB-D972582F2B9E}"/>
              </a:ext>
            </a:extLst>
          </p:cNvPr>
          <p:cNvSpPr txBox="1">
            <a:spLocks/>
          </p:cNvSpPr>
          <p:nvPr/>
        </p:nvSpPr>
        <p:spPr>
          <a:xfrm>
            <a:off x="5684807" y="2133205"/>
            <a:ext cx="5816061" cy="3724096"/>
          </a:xfrm>
          <a:prstGeom prst="rect">
            <a:avLst/>
          </a:prstGeom>
          <a:solidFill>
            <a:schemeClr val="tx2">
              <a:lumMod val="75000"/>
            </a:schemeClr>
          </a:solidFill>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spcBef>
                <a:spcPts val="600"/>
              </a:spcBef>
              <a:buClr>
                <a:srgbClr val="1A1A1A"/>
              </a:buClr>
              <a:defRPr/>
            </a:pPr>
            <a:r>
              <a:rPr lang="en-US" sz="1800" dirty="0">
                <a:solidFill>
                  <a:srgbClr val="0078D4"/>
                </a:solidFill>
                <a:latin typeface="+mj-lt"/>
              </a:rPr>
              <a:t>Finance codes </a:t>
            </a:r>
            <a:r>
              <a:rPr lang="en-US" sz="1800" dirty="0">
                <a:solidFill>
                  <a:schemeClr val="tx2"/>
                </a:solidFill>
                <a:latin typeface="+mn-lt"/>
              </a:rPr>
              <a:t>-</a:t>
            </a:r>
            <a:r>
              <a:rPr lang="en-US" sz="1800" dirty="0">
                <a:solidFill>
                  <a:srgbClr val="0078D4"/>
                </a:solidFill>
                <a:latin typeface="+mn-lt"/>
              </a:rPr>
              <a:t> </a:t>
            </a:r>
            <a:r>
              <a:rPr lang="en-US" sz="1600" dirty="0" err="1">
                <a:gradFill>
                  <a:gsLst>
                    <a:gs pos="1250">
                      <a:srgbClr val="1A1A1A"/>
                    </a:gs>
                    <a:gs pos="100000">
                      <a:srgbClr val="1A1A1A"/>
                    </a:gs>
                  </a:gsLst>
                  <a:lin ang="5400000" scaled="0"/>
                </a:gradFill>
                <a:latin typeface="+mn-lt"/>
              </a:rPr>
              <a:t>CostCenter</a:t>
            </a:r>
            <a:r>
              <a:rPr lang="en-US" sz="1600" dirty="0">
                <a:gradFill>
                  <a:gsLst>
                    <a:gs pos="1250">
                      <a:srgbClr val="1A1A1A"/>
                    </a:gs>
                    <a:gs pos="100000">
                      <a:srgbClr val="1A1A1A"/>
                    </a:gs>
                  </a:gsLst>
                  <a:lin ang="5400000" scaled="0"/>
                </a:gradFill>
                <a:latin typeface="+mn-lt"/>
              </a:rPr>
              <a:t> tag, etc.</a:t>
            </a:r>
            <a:endParaRPr lang="en-US" sz="1600" dirty="0">
              <a:gradFill>
                <a:gsLst>
                  <a:gs pos="1250">
                    <a:srgbClr val="1A1A1A"/>
                  </a:gs>
                  <a:gs pos="100000">
                    <a:srgbClr val="1A1A1A"/>
                  </a:gs>
                </a:gsLst>
                <a:lin ang="5400000" scaled="0"/>
              </a:gradFill>
            </a:endParaRPr>
          </a:p>
          <a:p>
            <a:pPr lvl="0">
              <a:spcBef>
                <a:spcPts val="600"/>
              </a:spcBef>
              <a:buClr>
                <a:srgbClr val="1A1A1A"/>
              </a:buClr>
              <a:defRPr/>
            </a:pPr>
            <a:r>
              <a:rPr lang="en-US" sz="1800" dirty="0">
                <a:solidFill>
                  <a:srgbClr val="0078D4"/>
                </a:solidFill>
                <a:latin typeface="+mj-lt"/>
              </a:rPr>
              <a:t>Application context</a:t>
            </a:r>
            <a:r>
              <a:rPr lang="en-US" sz="1800" dirty="0">
                <a:solidFill>
                  <a:srgbClr val="0078D4"/>
                </a:solidFill>
                <a:latin typeface="+mn-lt"/>
              </a:rPr>
              <a:t> </a:t>
            </a:r>
            <a:r>
              <a:rPr lang="en-US" sz="1800" dirty="0">
                <a:solidFill>
                  <a:schemeClr val="tx2"/>
                </a:solidFill>
                <a:latin typeface="+mn-lt"/>
              </a:rPr>
              <a:t>-</a:t>
            </a:r>
            <a:r>
              <a:rPr lang="en-US" sz="1800" dirty="0">
                <a:solidFill>
                  <a:srgbClr val="0078D4"/>
                </a:solidFill>
                <a:latin typeface="+mn-lt"/>
              </a:rPr>
              <a:t> </a:t>
            </a:r>
            <a:r>
              <a:rPr lang="en-US" sz="1600" dirty="0">
                <a:gradFill>
                  <a:gsLst>
                    <a:gs pos="1250">
                      <a:srgbClr val="1A1A1A"/>
                    </a:gs>
                    <a:gs pos="100000">
                      <a:srgbClr val="1A1A1A"/>
                    </a:gs>
                  </a:gsLst>
                  <a:lin ang="5400000" scaled="0"/>
                </a:gradFill>
                <a:latin typeface="+mn-lt"/>
              </a:rPr>
              <a:t>AppService tag, etc.</a:t>
            </a:r>
            <a:endParaRPr lang="en-US" sz="1600" dirty="0">
              <a:gradFill>
                <a:gsLst>
                  <a:gs pos="1250">
                    <a:srgbClr val="1A1A1A"/>
                  </a:gs>
                  <a:gs pos="100000">
                    <a:srgbClr val="1A1A1A"/>
                  </a:gs>
                </a:gsLst>
                <a:lin ang="5400000" scaled="0"/>
              </a:gradFill>
            </a:endParaRPr>
          </a:p>
          <a:p>
            <a:pPr lvl="0">
              <a:spcBef>
                <a:spcPts val="600"/>
              </a:spcBef>
              <a:buClr>
                <a:srgbClr val="1A1A1A"/>
              </a:buClr>
              <a:defRPr/>
            </a:pPr>
            <a:r>
              <a:rPr lang="en-US" sz="1800" dirty="0">
                <a:solidFill>
                  <a:srgbClr val="0078D4"/>
                </a:solidFill>
                <a:latin typeface="+mj-lt"/>
              </a:rPr>
              <a:t>Deployment context</a:t>
            </a:r>
            <a:r>
              <a:rPr lang="en-US" sz="1800" dirty="0">
                <a:solidFill>
                  <a:srgbClr val="0078D4"/>
                </a:solidFill>
                <a:latin typeface="+mn-lt"/>
              </a:rPr>
              <a:t> </a:t>
            </a:r>
            <a:r>
              <a:rPr lang="en-US" sz="1800" dirty="0">
                <a:solidFill>
                  <a:schemeClr val="tx2"/>
                </a:solidFill>
                <a:latin typeface="+mn-lt"/>
              </a:rPr>
              <a:t>-</a:t>
            </a:r>
            <a:r>
              <a:rPr lang="en-US" sz="1800" dirty="0">
                <a:solidFill>
                  <a:srgbClr val="0078D4"/>
                </a:solidFill>
                <a:latin typeface="+mn-lt"/>
              </a:rPr>
              <a:t> </a:t>
            </a:r>
            <a:r>
              <a:rPr lang="en-US" sz="1600" dirty="0">
                <a:gradFill>
                  <a:gsLst>
                    <a:gs pos="1250">
                      <a:srgbClr val="1A1A1A"/>
                    </a:gs>
                    <a:gs pos="100000">
                      <a:srgbClr val="1A1A1A"/>
                    </a:gs>
                  </a:gsLst>
                  <a:lin ang="5400000" scaled="0"/>
                </a:gradFill>
                <a:latin typeface="+mn-lt"/>
              </a:rPr>
              <a:t>Environment tag, etc.</a:t>
            </a:r>
            <a:endParaRPr lang="en-US" sz="1600" dirty="0">
              <a:gradFill>
                <a:gsLst>
                  <a:gs pos="1250">
                    <a:srgbClr val="1A1A1A"/>
                  </a:gs>
                  <a:gs pos="100000">
                    <a:srgbClr val="1A1A1A"/>
                  </a:gs>
                </a:gsLst>
                <a:lin ang="5400000" scaled="0"/>
              </a:gradFill>
            </a:endParaRPr>
          </a:p>
          <a:p>
            <a:pPr lvl="0">
              <a:spcBef>
                <a:spcPts val="600"/>
              </a:spcBef>
              <a:buClr>
                <a:srgbClr val="1A1A1A"/>
              </a:buClr>
              <a:defRPr/>
            </a:pPr>
            <a:r>
              <a:rPr lang="en-US" sz="1800" dirty="0">
                <a:solidFill>
                  <a:srgbClr val="0078D4"/>
                </a:solidFill>
                <a:latin typeface="+mj-lt"/>
              </a:rPr>
              <a:t>Who is accountable </a:t>
            </a:r>
            <a:r>
              <a:rPr lang="en-US" sz="1800" dirty="0">
                <a:solidFill>
                  <a:schemeClr val="tx2"/>
                </a:solidFill>
                <a:latin typeface="+mn-lt"/>
              </a:rPr>
              <a:t>-</a:t>
            </a:r>
            <a:r>
              <a:rPr lang="en-US" sz="1800" dirty="0">
                <a:solidFill>
                  <a:srgbClr val="0078D4"/>
                </a:solidFill>
                <a:latin typeface="+mn-lt"/>
              </a:rPr>
              <a:t> </a:t>
            </a:r>
            <a:r>
              <a:rPr lang="en-US" sz="1600" dirty="0" err="1">
                <a:gradFill>
                  <a:gsLst>
                    <a:gs pos="1250">
                      <a:srgbClr val="1A1A1A"/>
                    </a:gs>
                    <a:gs pos="100000">
                      <a:srgbClr val="1A1A1A"/>
                    </a:gs>
                  </a:gsLst>
                  <a:lin ang="5400000" scaled="0"/>
                </a:gradFill>
                <a:latin typeface="+mn-lt"/>
              </a:rPr>
              <a:t>BusinessOwner</a:t>
            </a:r>
            <a:r>
              <a:rPr lang="en-US" sz="1600" dirty="0">
                <a:gradFill>
                  <a:gsLst>
                    <a:gs pos="1250">
                      <a:srgbClr val="1A1A1A"/>
                    </a:gs>
                    <a:gs pos="100000">
                      <a:srgbClr val="1A1A1A"/>
                    </a:gs>
                  </a:gsLst>
                  <a:lin ang="5400000" scaled="0"/>
                </a:gradFill>
                <a:latin typeface="+mn-lt"/>
              </a:rPr>
              <a:t> tag, etc.</a:t>
            </a:r>
          </a:p>
          <a:p>
            <a:pPr lvl="0">
              <a:spcBef>
                <a:spcPts val="600"/>
              </a:spcBef>
              <a:buClr>
                <a:srgbClr val="1A1A1A"/>
              </a:buClr>
              <a:defRPr/>
            </a:pPr>
            <a:endParaRPr lang="en-US" sz="1800" dirty="0">
              <a:gradFill>
                <a:gsLst>
                  <a:gs pos="1250">
                    <a:srgbClr val="1A1A1A"/>
                  </a:gs>
                  <a:gs pos="100000">
                    <a:srgbClr val="1A1A1A"/>
                  </a:gs>
                </a:gsLst>
                <a:lin ang="5400000" scaled="0"/>
              </a:gradFill>
              <a:latin typeface="+mn-lt"/>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mj-lt"/>
                <a:ea typeface="+mn-ea"/>
                <a:cs typeface="Segoe UI Semilight" panose="020B0402040204020203" pitchFamily="34" charset="0"/>
              </a:rPr>
              <a:t>Tags should be enforced by configuration policies</a:t>
            </a:r>
            <a:endPar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mj-lt"/>
              <a:ea typeface="+mn-ea"/>
              <a:cs typeface="+mn-cs"/>
            </a:endParaRP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mj-lt"/>
                <a:ea typeface="+mn-ea"/>
                <a:cs typeface="Segoe UI Semilight" panose="020B0402040204020203" pitchFamily="34" charset="0"/>
              </a:rPr>
              <a:t>Use Azure Policy to set and track ARM tagging policies</a:t>
            </a: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mj-lt"/>
                <a:ea typeface="+mn-ea"/>
                <a:cs typeface="+mn-cs"/>
              </a:rPr>
              <a:t>	</a:t>
            </a:r>
          </a:p>
          <a:p>
            <a:pPr marL="0" marR="0" lvl="0" indent="0" algn="l" defTabSz="932742" rtl="0" eaLnBrk="1" fontAlgn="auto" latinLnBrk="0" hangingPunct="1">
              <a:lnSpc>
                <a:spcPct val="100000"/>
              </a:lnSpc>
              <a:spcBef>
                <a:spcPts val="600"/>
              </a:spcBef>
              <a:spcAft>
                <a:spcPts val="0"/>
              </a:spcAft>
              <a:buClr>
                <a:srgbClr val="1A1A1A"/>
              </a:buClr>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mn-lt"/>
                <a:ea typeface="+mn-ea"/>
                <a:cs typeface="+mn-cs"/>
              </a:rPr>
              <a:t>MG, Subscription, RG scopes </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ea typeface="+mn-ea"/>
                <a:cs typeface="+mn-cs"/>
              </a:rPr>
              <a:t>Enforce that tags exist</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ea typeface="+mn-ea"/>
                <a:cs typeface="+mn-cs"/>
              </a:rPr>
              <a:t>Set default values for tags</a:t>
            </a:r>
          </a:p>
          <a:p>
            <a:pPr marL="541338" marR="0" lvl="1" indent="-285750" algn="l" defTabSz="932742" rtl="0" eaLnBrk="1" fontAlgn="auto" latinLnBrk="0" hangingPunct="1">
              <a:lnSpc>
                <a:spcPct val="100000"/>
              </a:lnSpc>
              <a:spcBef>
                <a:spcPts val="6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ea typeface="+mn-ea"/>
                <a:cs typeface="+mn-cs"/>
              </a:rPr>
              <a:t>Audit if tags are missing</a:t>
            </a:r>
          </a:p>
        </p:txBody>
      </p:sp>
      <p:grpSp>
        <p:nvGrpSpPr>
          <p:cNvPr id="48" name="Group 47">
            <a:extLst>
              <a:ext uri="{FF2B5EF4-FFF2-40B4-BE49-F238E27FC236}">
                <a16:creationId xmlns:a16="http://schemas.microsoft.com/office/drawing/2014/main" id="{E91A1DE9-D5E4-4938-B227-2DBFC42CC477}"/>
              </a:ext>
            </a:extLst>
          </p:cNvPr>
          <p:cNvGrpSpPr/>
          <p:nvPr/>
        </p:nvGrpSpPr>
        <p:grpSpPr>
          <a:xfrm>
            <a:off x="10743651" y="239977"/>
            <a:ext cx="1066058" cy="1073257"/>
            <a:chOff x="5730679" y="1517302"/>
            <a:chExt cx="4496036" cy="4526396"/>
          </a:xfrm>
        </p:grpSpPr>
        <p:sp>
          <p:nvSpPr>
            <p:cNvPr id="49" name="Freeform: Shape 48">
              <a:extLst>
                <a:ext uri="{FF2B5EF4-FFF2-40B4-BE49-F238E27FC236}">
                  <a16:creationId xmlns:a16="http://schemas.microsoft.com/office/drawing/2014/main" id="{C4927F6D-A81B-4A17-9220-C440DF507052}"/>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ndParaRPr>
            </a:p>
          </p:txBody>
        </p:sp>
        <p:sp>
          <p:nvSpPr>
            <p:cNvPr id="50" name="Freeform: Shape 49">
              <a:extLst>
                <a:ext uri="{FF2B5EF4-FFF2-40B4-BE49-F238E27FC236}">
                  <a16:creationId xmlns:a16="http://schemas.microsoft.com/office/drawing/2014/main" id="{362B8E89-E484-4969-B159-85A337AA8A03}"/>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a:ln>
                  <a:noFill/>
                </a:ln>
                <a:solidFill>
                  <a:srgbClr val="0078D4"/>
                </a:solidFill>
                <a:effectLst/>
                <a:uLnTx/>
                <a:uFillTx/>
                <a:latin typeface="Segoe UI Semibold"/>
              </a:endParaRPr>
            </a:p>
          </p:txBody>
        </p:sp>
        <p:pic>
          <p:nvPicPr>
            <p:cNvPr id="51" name="Graphic 50">
              <a:extLst>
                <a:ext uri="{FF2B5EF4-FFF2-40B4-BE49-F238E27FC236}">
                  <a16:creationId xmlns:a16="http://schemas.microsoft.com/office/drawing/2014/main" id="{4DFFFA98-1B1E-40DC-A94A-A9BA6CEABF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47522" y="2989088"/>
              <a:ext cx="1644814" cy="1608699"/>
            </a:xfrm>
            <a:prstGeom prst="rect">
              <a:avLst/>
            </a:prstGeom>
          </p:spPr>
        </p:pic>
        <p:grpSp>
          <p:nvGrpSpPr>
            <p:cNvPr id="52" name="Group 51">
              <a:extLst>
                <a:ext uri="{FF2B5EF4-FFF2-40B4-BE49-F238E27FC236}">
                  <a16:creationId xmlns:a16="http://schemas.microsoft.com/office/drawing/2014/main" id="{19AEE6E3-46B6-4FF0-B2D5-C1FFBD360371}"/>
                </a:ext>
              </a:extLst>
            </p:cNvPr>
            <p:cNvGrpSpPr/>
            <p:nvPr/>
          </p:nvGrpSpPr>
          <p:grpSpPr>
            <a:xfrm>
              <a:off x="5997430" y="4075238"/>
              <a:ext cx="739809" cy="1002137"/>
              <a:chOff x="5754733" y="4078706"/>
              <a:chExt cx="754644" cy="1022232"/>
            </a:xfrm>
          </p:grpSpPr>
          <p:sp>
            <p:nvSpPr>
              <p:cNvPr id="56" name="Arrow: Right 55">
                <a:extLst>
                  <a:ext uri="{FF2B5EF4-FFF2-40B4-BE49-F238E27FC236}">
                    <a16:creationId xmlns:a16="http://schemas.microsoft.com/office/drawing/2014/main" id="{D241523E-C1BA-4CFB-BB9E-59923C5F17E6}"/>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7" name="Rectangle 56">
                <a:extLst>
                  <a:ext uri="{FF2B5EF4-FFF2-40B4-BE49-F238E27FC236}">
                    <a16:creationId xmlns:a16="http://schemas.microsoft.com/office/drawing/2014/main" id="{BD0378FC-AF38-4B24-BB4F-9B9D2F3115F2}"/>
                  </a:ext>
                </a:extLst>
              </p:cNvPr>
              <p:cNvSpPr/>
              <p:nvPr/>
            </p:nvSpPr>
            <p:spPr bwMode="auto">
              <a:xfrm rot="19593980">
                <a:off x="6176828" y="4458768"/>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F45041FD-22E2-4FB7-B703-B795DA082188}"/>
                </a:ext>
              </a:extLst>
            </p:cNvPr>
            <p:cNvGrpSpPr/>
            <p:nvPr/>
          </p:nvGrpSpPr>
          <p:grpSpPr>
            <a:xfrm>
              <a:off x="9092435" y="4283285"/>
              <a:ext cx="703162" cy="967390"/>
              <a:chOff x="8911800" y="4290925"/>
              <a:chExt cx="717262" cy="986788"/>
            </a:xfrm>
          </p:grpSpPr>
          <p:sp>
            <p:nvSpPr>
              <p:cNvPr id="54" name="Arrow: Right 53">
                <a:extLst>
                  <a:ext uri="{FF2B5EF4-FFF2-40B4-BE49-F238E27FC236}">
                    <a16:creationId xmlns:a16="http://schemas.microsoft.com/office/drawing/2014/main" id="{81502A1B-D668-4B7D-B359-763E25D3A347}"/>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marL="0" marR="0" lvl="0" indent="0" algn="ctr" defTabSz="914192" eaLnBrk="1" fontAlgn="auto" latinLnBrk="0" hangingPunct="1">
                  <a:lnSpc>
                    <a:spcPct val="90000"/>
                  </a:lnSpc>
                  <a:spcBef>
                    <a:spcPct val="0"/>
                  </a:spcBef>
                  <a:spcAft>
                    <a:spcPct val="35000"/>
                  </a:spcAft>
                  <a:buClrTx/>
                  <a:buSzTx/>
                  <a:buFontTx/>
                  <a:buNone/>
                  <a:tabLst/>
                  <a:defRPr/>
                </a:pPr>
                <a:endParaRPr kumimoji="0" lang="en-US" sz="1100" b="0" i="0" u="none" strike="noStrike" kern="0" cap="none" spc="0" normalizeH="0" baseline="0" noProof="0" err="1">
                  <a:ln>
                    <a:noFill/>
                  </a:ln>
                  <a:solidFill>
                    <a:srgbClr val="0078D4"/>
                  </a:solidFill>
                  <a:effectLst/>
                  <a:uLnTx/>
                  <a:uFillTx/>
                  <a:latin typeface="Segoe UI Semibold"/>
                </a:endParaRPr>
              </a:p>
            </p:txBody>
          </p:sp>
          <p:sp>
            <p:nvSpPr>
              <p:cNvPr id="55" name="Rectangle 54">
                <a:extLst>
                  <a:ext uri="{FF2B5EF4-FFF2-40B4-BE49-F238E27FC236}">
                    <a16:creationId xmlns:a16="http://schemas.microsoft.com/office/drawing/2014/main" id="{99BC4DDF-D419-41CD-8B80-D6D02F51A45A}"/>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7464340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3223FBEC-4617-4BC3-A964-4BF39949E69B}"/>
              </a:ext>
            </a:extLst>
          </p:cNvPr>
          <p:cNvGrpSpPr/>
          <p:nvPr/>
        </p:nvGrpSpPr>
        <p:grpSpPr>
          <a:xfrm>
            <a:off x="5776333" y="1011198"/>
            <a:ext cx="6415667" cy="5846802"/>
            <a:chOff x="5776333" y="1011198"/>
            <a:chExt cx="6415667" cy="5846802"/>
          </a:xfrm>
        </p:grpSpPr>
        <p:pic>
          <p:nvPicPr>
            <p:cNvPr id="16" name="Picture 15">
              <a:extLst>
                <a:ext uri="{FF2B5EF4-FFF2-40B4-BE49-F238E27FC236}">
                  <a16:creationId xmlns:a16="http://schemas.microsoft.com/office/drawing/2014/main" id="{83DAEE59-3A3B-45C6-840C-729C97B70F8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7323"/>
            <a:stretch/>
          </p:blipFill>
          <p:spPr>
            <a:xfrm>
              <a:off x="5776333" y="1011198"/>
              <a:ext cx="6415667" cy="5846802"/>
            </a:xfrm>
            <a:prstGeom prst="rect">
              <a:avLst/>
            </a:prstGeom>
          </p:spPr>
        </p:pic>
        <p:pic>
          <p:nvPicPr>
            <p:cNvPr id="8" name="Picture 7">
              <a:extLst>
                <a:ext uri="{FF2B5EF4-FFF2-40B4-BE49-F238E27FC236}">
                  <a16:creationId xmlns:a16="http://schemas.microsoft.com/office/drawing/2014/main" id="{7CFC427A-3438-4645-A164-43902955E4AC}"/>
                </a:ext>
              </a:extLst>
            </p:cNvPr>
            <p:cNvPicPr>
              <a:picLocks noChangeAspect="1"/>
            </p:cNvPicPr>
            <p:nvPr/>
          </p:nvPicPr>
          <p:blipFill>
            <a:blip r:embed="rId3"/>
            <a:stretch>
              <a:fillRect/>
            </a:stretch>
          </p:blipFill>
          <p:spPr>
            <a:xfrm>
              <a:off x="6026886" y="1378631"/>
              <a:ext cx="6165114" cy="1894192"/>
            </a:xfrm>
            <a:prstGeom prst="rect">
              <a:avLst/>
            </a:prstGeom>
          </p:spPr>
        </p:pic>
      </p:grpSp>
      <p:sp>
        <p:nvSpPr>
          <p:cNvPr id="5" name="Title 4">
            <a:extLst>
              <a:ext uri="{FF2B5EF4-FFF2-40B4-BE49-F238E27FC236}">
                <a16:creationId xmlns:a16="http://schemas.microsoft.com/office/drawing/2014/main" id="{07032AAE-FCED-4266-9D2C-6A23A5BCC398}"/>
              </a:ext>
            </a:extLst>
          </p:cNvPr>
          <p:cNvSpPr>
            <a:spLocks noGrp="1"/>
          </p:cNvSpPr>
          <p:nvPr>
            <p:ph type="title"/>
          </p:nvPr>
        </p:nvSpPr>
        <p:spPr>
          <a:xfrm>
            <a:off x="588263" y="457200"/>
            <a:ext cx="11018520" cy="1107996"/>
          </a:xfrm>
        </p:spPr>
        <p:txBody>
          <a:bodyPr>
            <a:normAutofit fontScale="90000"/>
          </a:bodyPr>
          <a:lstStyle/>
          <a:p>
            <a:r>
              <a:rPr lang="en-US">
                <a:solidFill>
                  <a:schemeClr val="accent1"/>
                </a:solidFill>
              </a:rPr>
              <a:t>Budgets</a:t>
            </a:r>
            <a:r>
              <a:rPr lang="en-US"/>
              <a:t> for monitoring and notifications</a:t>
            </a:r>
            <a:br>
              <a:rPr lang="en-US"/>
            </a:br>
            <a:endParaRPr lang="en-US"/>
          </a:p>
        </p:txBody>
      </p:sp>
      <p:sp>
        <p:nvSpPr>
          <p:cNvPr id="21" name="Rectangle 20">
            <a:extLst>
              <a:ext uri="{FF2B5EF4-FFF2-40B4-BE49-F238E27FC236}">
                <a16:creationId xmlns:a16="http://schemas.microsoft.com/office/drawing/2014/main" id="{EE126D48-2D92-4F5B-B6B1-00D8682756DC}"/>
              </a:ext>
            </a:extLst>
          </p:cNvPr>
          <p:cNvSpPr/>
          <p:nvPr/>
        </p:nvSpPr>
        <p:spPr bwMode="auto">
          <a:xfrm>
            <a:off x="6026886" y="1342916"/>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 Placeholder 3">
            <a:extLst>
              <a:ext uri="{FF2B5EF4-FFF2-40B4-BE49-F238E27FC236}">
                <a16:creationId xmlns:a16="http://schemas.microsoft.com/office/drawing/2014/main" id="{9F4F2F19-96EE-4AB4-8D47-83E62705F778}"/>
              </a:ext>
            </a:extLst>
          </p:cNvPr>
          <p:cNvSpPr txBox="1">
            <a:spLocks/>
          </p:cNvSpPr>
          <p:nvPr/>
        </p:nvSpPr>
        <p:spPr>
          <a:xfrm>
            <a:off x="588263" y="2387756"/>
            <a:ext cx="4440937" cy="1689693"/>
          </a:xfrm>
          <a:prstGeom prst="rect">
            <a:avLst/>
          </a:prstGeom>
        </p:spPr>
        <p:txBody>
          <a:bodyPr vert="horz" wrap="square" lIns="0" tIns="0" rIns="0" bIns="0" rtlCol="0">
            <a:spAutoFit/>
          </a:bodyPr>
          <a:lstStyle>
            <a:defPPr>
              <a:defRPr lang="en-US"/>
            </a:defPPr>
            <a:lvl1pPr marR="0" lvl="0" indent="0" defTabSz="932742" fontAlgn="auto">
              <a:lnSpc>
                <a:spcPct val="90000"/>
              </a:lnSpc>
              <a:spcBef>
                <a:spcPts val="1200"/>
              </a:spcBef>
              <a:spcAft>
                <a:spcPts val="600"/>
              </a:spcAft>
              <a:buClrTx/>
              <a:buSzPct val="90000"/>
              <a:buFont typeface="Wingdings" panose="05000000000000000000" pitchFamily="2" charset="2"/>
              <a:buNone/>
              <a:tabLst/>
              <a:defRPr kumimoji="0" sz="1600" b="0" i="0" u="none" strike="noStrike" cap="none" spc="0" normalizeH="0" baseline="0">
                <a:ln>
                  <a:noFill/>
                </a:ln>
                <a:gradFill>
                  <a:gsLst>
                    <a:gs pos="1250">
                      <a:srgbClr val="1A1A1A"/>
                    </a:gs>
                    <a:gs pos="100000">
                      <a:srgbClr val="1A1A1A"/>
                    </a:gs>
                  </a:gsLst>
                  <a:lin ang="5400000" scaled="0"/>
                </a:gradFill>
                <a:effectLst/>
                <a:uLnTx/>
                <a:uFillTx/>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dirty="0">
                <a:solidFill>
                  <a:schemeClr val="tx1"/>
                </a:solidFill>
              </a:rPr>
              <a:t>Monitor your costs using budgets</a:t>
            </a:r>
          </a:p>
          <a:p>
            <a:r>
              <a:rPr lang="en-US" sz="1800" dirty="0">
                <a:solidFill>
                  <a:schemeClr val="tx1"/>
                </a:solidFill>
              </a:rPr>
              <a:t>Get notified when threshold are met</a:t>
            </a:r>
          </a:p>
          <a:p>
            <a:r>
              <a:rPr lang="en-US" sz="1800" dirty="0">
                <a:solidFill>
                  <a:schemeClr val="tx1"/>
                </a:solidFill>
              </a:rPr>
              <a:t>Automate with Action Groups</a:t>
            </a:r>
          </a:p>
          <a:p>
            <a:r>
              <a:rPr lang="en-US" sz="1800" dirty="0">
                <a:solidFill>
                  <a:schemeClr val="tx1"/>
                </a:solidFill>
              </a:rPr>
              <a:t>Integrated into cost analysis</a:t>
            </a:r>
          </a:p>
        </p:txBody>
      </p:sp>
      <p:grpSp>
        <p:nvGrpSpPr>
          <p:cNvPr id="30" name="Group 29">
            <a:extLst>
              <a:ext uri="{FF2B5EF4-FFF2-40B4-BE49-F238E27FC236}">
                <a16:creationId xmlns:a16="http://schemas.microsoft.com/office/drawing/2014/main" id="{77575806-8246-4E8B-8CCC-49A371676B07}"/>
              </a:ext>
            </a:extLst>
          </p:cNvPr>
          <p:cNvGrpSpPr/>
          <p:nvPr/>
        </p:nvGrpSpPr>
        <p:grpSpPr>
          <a:xfrm>
            <a:off x="5513508" y="3445110"/>
            <a:ext cx="6700794" cy="3603205"/>
            <a:chOff x="3082541" y="3685595"/>
            <a:chExt cx="6700794" cy="3603205"/>
          </a:xfrm>
        </p:grpSpPr>
        <p:grpSp>
          <p:nvGrpSpPr>
            <p:cNvPr id="24" name="Group 23">
              <a:extLst>
                <a:ext uri="{FF2B5EF4-FFF2-40B4-BE49-F238E27FC236}">
                  <a16:creationId xmlns:a16="http://schemas.microsoft.com/office/drawing/2014/main" id="{4076D3D7-747E-48D3-9C08-219D33EF5CAD}"/>
                </a:ext>
              </a:extLst>
            </p:cNvPr>
            <p:cNvGrpSpPr/>
            <p:nvPr/>
          </p:nvGrpSpPr>
          <p:grpSpPr>
            <a:xfrm>
              <a:off x="3321944" y="4029579"/>
              <a:ext cx="6449234" cy="2750362"/>
              <a:chOff x="6026886" y="3339792"/>
              <a:chExt cx="6165113" cy="2629195"/>
            </a:xfrm>
          </p:grpSpPr>
          <p:pic>
            <p:nvPicPr>
              <p:cNvPr id="9" name="Picture 8">
                <a:extLst>
                  <a:ext uri="{FF2B5EF4-FFF2-40B4-BE49-F238E27FC236}">
                    <a16:creationId xmlns:a16="http://schemas.microsoft.com/office/drawing/2014/main" id="{23F54BAF-E5AE-4D85-82AD-221466DF37E9}"/>
                  </a:ext>
                </a:extLst>
              </p:cNvPr>
              <p:cNvPicPr>
                <a:picLocks noChangeAspect="1"/>
              </p:cNvPicPr>
              <p:nvPr/>
            </p:nvPicPr>
            <p:blipFill>
              <a:blip r:embed="rId4"/>
              <a:stretch>
                <a:fillRect/>
              </a:stretch>
            </p:blipFill>
            <p:spPr>
              <a:xfrm>
                <a:off x="6026886" y="3357820"/>
                <a:ext cx="6165113" cy="2611167"/>
              </a:xfrm>
              <a:prstGeom prst="rect">
                <a:avLst/>
              </a:prstGeom>
            </p:spPr>
          </p:pic>
          <p:sp>
            <p:nvSpPr>
              <p:cNvPr id="22" name="Rectangle 21">
                <a:extLst>
                  <a:ext uri="{FF2B5EF4-FFF2-40B4-BE49-F238E27FC236}">
                    <a16:creationId xmlns:a16="http://schemas.microsoft.com/office/drawing/2014/main" id="{AFA4A169-EF48-449B-A4FD-448946765C49}"/>
                  </a:ext>
                </a:extLst>
              </p:cNvPr>
              <p:cNvSpPr/>
              <p:nvPr/>
            </p:nvSpPr>
            <p:spPr bwMode="auto">
              <a:xfrm>
                <a:off x="6026886" y="3339792"/>
                <a:ext cx="6165113" cy="4571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a:extLst>
                <a:ext uri="{FF2B5EF4-FFF2-40B4-BE49-F238E27FC236}">
                  <a16:creationId xmlns:a16="http://schemas.microsoft.com/office/drawing/2014/main" id="{84D78709-2836-4242-9A03-93685737C9D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24094" b="38681"/>
            <a:stretch/>
          </p:blipFill>
          <p:spPr>
            <a:xfrm>
              <a:off x="3082541" y="3685595"/>
              <a:ext cx="6700794" cy="3585177"/>
            </a:xfrm>
            <a:prstGeom prst="rect">
              <a:avLst/>
            </a:prstGeom>
          </p:spPr>
        </p:pic>
        <p:sp>
          <p:nvSpPr>
            <p:cNvPr id="26" name="Rectangle 25">
              <a:extLst>
                <a:ext uri="{FF2B5EF4-FFF2-40B4-BE49-F238E27FC236}">
                  <a16:creationId xmlns:a16="http://schemas.microsoft.com/office/drawing/2014/main" id="{F73DA4C1-BB95-4242-BA63-47577BD41F8A}"/>
                </a:ext>
              </a:extLst>
            </p:cNvPr>
            <p:cNvSpPr/>
            <p:nvPr/>
          </p:nvSpPr>
          <p:spPr bwMode="auto">
            <a:xfrm>
              <a:off x="3323061" y="6658774"/>
              <a:ext cx="6460273" cy="6300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6243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1.45833E-6 4.07407E-6 L 1.45833E-6 0.04166 " pathEditMode="relative" rAng="0" ptsTypes="AA">
                                      <p:cBhvr>
                                        <p:cTn id="9" dur="750" spd="-100000" fill="hold"/>
                                        <p:tgtEl>
                                          <p:spTgt spid="30"/>
                                        </p:tgtEl>
                                        <p:attrNameLst>
                                          <p:attrName>ppt_x</p:attrName>
                                          <p:attrName>ppt_y</p:attrName>
                                        </p:attrNameLst>
                                      </p:cBhvr>
                                      <p:rCtr x="0" y="2083"/>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0"/>
                                  </p:stCondLst>
                                  <p:childTnLst>
                                    <p:animMotion origin="layout" path="M 1.45833E-6 3.7037E-6 L 1.45833E-6 -0.03033 " pathEditMode="relative" rAng="0" ptsTypes="AA">
                                      <p:cBhvr>
                                        <p:cTn id="14" dur="750" spd="-100000" fill="hold"/>
                                        <p:tgtEl>
                                          <p:spTgt spid="23"/>
                                        </p:tgtEl>
                                        <p:attrNameLst>
                                          <p:attrName>ppt_x</p:attrName>
                                          <p:attrName>ppt_y</p:attrName>
                                        </p:attrNameLst>
                                      </p:cBhvr>
                                      <p:rCtr x="0" y="-1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1819527835"/>
              </p:ext>
            </p:extLst>
          </p:nvPr>
        </p:nvGraphicFramePr>
        <p:xfrm>
          <a:off x="778934" y="1095345"/>
          <a:ext cx="6705600" cy="5184270"/>
        </p:xfrm>
        <a:graphic>
          <a:graphicData uri="http://schemas.openxmlformats.org/drawingml/2006/table">
            <a:tbl>
              <a:tblPr firstRow="1" bandRow="1">
                <a:tableStyleId>{21E4AEA4-8DFA-4A89-87EB-49C32662AFE0}</a:tableStyleId>
              </a:tblPr>
              <a:tblGrid>
                <a:gridCol w="4565272">
                  <a:extLst>
                    <a:ext uri="{9D8B030D-6E8A-4147-A177-3AD203B41FA5}">
                      <a16:colId xmlns:a16="http://schemas.microsoft.com/office/drawing/2014/main" val="4018181522"/>
                    </a:ext>
                  </a:extLst>
                </a:gridCol>
                <a:gridCol w="2140328">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strike="sngStrike" dirty="0"/>
                        <a:t>Logistics</a:t>
                      </a:r>
                    </a:p>
                  </a:txBody>
                  <a:tcPr marL="91898" marR="91898" marT="45949" marB="45949"/>
                </a:tc>
                <a:tc>
                  <a:txBody>
                    <a:bodyPr/>
                    <a:lstStyle/>
                    <a:p>
                      <a:r>
                        <a:rPr lang="en-US" sz="2000" strike="sngStrike"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dirty="0"/>
                        <a:t>Overview</a:t>
                      </a:r>
                    </a:p>
                  </a:txBody>
                  <a:tcPr marL="91898" marR="91898" marT="45949" marB="45949"/>
                </a:tc>
                <a:tc>
                  <a:txBody>
                    <a:bodyPr/>
                    <a:lstStyle/>
                    <a:p>
                      <a:r>
                        <a:rPr lang="en-US" sz="2000" dirty="0"/>
                        <a:t>9:45am</a:t>
                      </a:r>
                    </a:p>
                  </a:txBody>
                  <a:tcPr marL="91898" marR="91898" marT="45949" marB="45949"/>
                </a:tc>
                <a:extLst>
                  <a:ext uri="{0D108BD9-81ED-4DB2-BD59-A6C34878D82A}">
                    <a16:rowId xmlns:a16="http://schemas.microsoft.com/office/drawing/2014/main" val="1615664802"/>
                  </a:ext>
                </a:extLst>
              </a:tr>
              <a:tr h="423894">
                <a:tc>
                  <a:txBody>
                    <a:bodyPr/>
                    <a:lstStyle/>
                    <a:p>
                      <a:r>
                        <a:rPr lang="en-US" sz="2000" dirty="0"/>
                        <a:t>Enrollment Setup, Management Groups</a:t>
                      </a:r>
                    </a:p>
                  </a:txBody>
                  <a:tcPr marL="91898" marR="91898" marT="45949" marB="45949"/>
                </a:tc>
                <a:tc>
                  <a:txBody>
                    <a:bodyPr/>
                    <a:lstStyle/>
                    <a:p>
                      <a:r>
                        <a:rPr lang="en-US" sz="2000" dirty="0"/>
                        <a:t>10:00 – 10:30am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dirty="0"/>
                        <a:t>Challenge </a:t>
                      </a:r>
                    </a:p>
                  </a:txBody>
                  <a:tcPr marL="91898" marR="91898" marT="45949" marB="45949"/>
                </a:tc>
                <a:tc>
                  <a:txBody>
                    <a:bodyPr/>
                    <a:lstStyle/>
                    <a:p>
                      <a:r>
                        <a:rPr lang="en-US" sz="2000" dirty="0"/>
                        <a:t>10:30 – 11:00am</a:t>
                      </a:r>
                    </a:p>
                  </a:txBody>
                  <a:tcPr marL="91898" marR="91898" marT="45949" marB="45949"/>
                </a:tc>
                <a:extLst>
                  <a:ext uri="{0D108BD9-81ED-4DB2-BD59-A6C34878D82A}">
                    <a16:rowId xmlns:a16="http://schemas.microsoft.com/office/drawing/2014/main" val="2312324020"/>
                  </a:ext>
                </a:extLst>
              </a:tr>
              <a:tr h="394552">
                <a:tc>
                  <a:txBody>
                    <a:bodyPr/>
                    <a:lstStyle/>
                    <a:p>
                      <a:r>
                        <a:rPr lang="en-US" sz="2000" dirty="0"/>
                        <a:t>Azure Policy and RBAC</a:t>
                      </a:r>
                    </a:p>
                  </a:txBody>
                  <a:tcPr marL="91898" marR="91898" marT="45949" marB="45949"/>
                </a:tc>
                <a:tc>
                  <a:txBody>
                    <a:bodyPr/>
                    <a:lstStyle/>
                    <a:p>
                      <a:r>
                        <a:rPr lang="en-US" sz="2000" dirty="0"/>
                        <a:t>11:00 – 11:30pm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dirty="0"/>
                        <a:t>Challenge</a:t>
                      </a:r>
                    </a:p>
                  </a:txBody>
                  <a:tcPr marL="91898" marR="91898" marT="45949" marB="45949"/>
                </a:tc>
                <a:tc>
                  <a:txBody>
                    <a:bodyPr/>
                    <a:lstStyle/>
                    <a:p>
                      <a:r>
                        <a:rPr lang="en-US" sz="2000" dirty="0"/>
                        <a:t>11:30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dirty="0"/>
                        <a:t>Lunch</a:t>
                      </a:r>
                    </a:p>
                  </a:txBody>
                  <a:tcPr marL="91898" marR="91898" marT="45949" marB="45949"/>
                </a:tc>
                <a:tc>
                  <a:txBody>
                    <a:bodyPr/>
                    <a:lstStyle/>
                    <a:p>
                      <a:r>
                        <a:rPr lang="en-US" sz="2000"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dirty="0"/>
                        <a:t>Blueprints</a:t>
                      </a:r>
                    </a:p>
                  </a:txBody>
                  <a:tcPr marL="91898" marR="91898" marT="45949" marB="45949"/>
                </a:tc>
                <a:tc>
                  <a:txBody>
                    <a:bodyPr/>
                    <a:lstStyle/>
                    <a:p>
                      <a:r>
                        <a:rPr lang="en-US" sz="2000"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dirty="0"/>
                        <a:t>Challenge</a:t>
                      </a:r>
                    </a:p>
                  </a:txBody>
                  <a:tcPr marL="91898" marR="91898" marT="45949" marB="45949"/>
                </a:tc>
                <a:tc>
                  <a:txBody>
                    <a:bodyPr/>
                    <a:lstStyle/>
                    <a:p>
                      <a:r>
                        <a:rPr lang="en-US" sz="2000"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dirty="0"/>
                        <a:t>Cost Management</a:t>
                      </a:r>
                    </a:p>
                  </a:txBody>
                  <a:tcPr marL="91898" marR="91898" marT="45949" marB="45949"/>
                </a:tc>
                <a:tc>
                  <a:txBody>
                    <a:bodyPr/>
                    <a:lstStyle/>
                    <a:p>
                      <a:r>
                        <a:rPr lang="en-US" sz="2000"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dirty="0"/>
                        <a:t>Challenge</a:t>
                      </a:r>
                    </a:p>
                  </a:txBody>
                  <a:tcPr marL="91898" marR="91898" marT="45949" marB="45949"/>
                </a:tc>
                <a:tc>
                  <a:txBody>
                    <a:bodyPr/>
                    <a:lstStyle/>
                    <a:p>
                      <a:r>
                        <a:rPr lang="en-US" sz="2000"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361337768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584200" y="2095077"/>
            <a:ext cx="11018520" cy="3588675"/>
          </a:xfrm>
        </p:spPr>
        <p:txBody>
          <a:bodyPr/>
          <a:lstStyle/>
          <a:p>
            <a:pPr marL="0" indent="0">
              <a:buNone/>
            </a:pPr>
            <a:r>
              <a:rPr lang="en-US" sz="2000" b="1" dirty="0">
                <a:latin typeface="+mj-lt"/>
                <a:cs typeface="Segoe UI" panose="020B0502040204020203" pitchFamily="34" charset="0"/>
              </a:rPr>
              <a:t>The workload will run fine in all three VM sizes</a:t>
            </a:r>
            <a:endParaRPr lang="en-US" sz="1400" b="1" dirty="0">
              <a:latin typeface="+mj-lt"/>
              <a:cs typeface="Segoe UI" panose="020B0502040204020203" pitchFamily="34" charset="0"/>
            </a:endParaRPr>
          </a:p>
          <a:p>
            <a:pPr marL="0" indent="0">
              <a:spcBef>
                <a:spcPts val="1200"/>
              </a:spcBef>
              <a:buNone/>
            </a:pPr>
            <a:br>
              <a:rPr lang="en-US" sz="18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Which will a developer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naturally choose?</a:t>
            </a:r>
          </a:p>
          <a:p>
            <a:pPr marL="0" indent="0">
              <a:spcBef>
                <a:spcPts val="1200"/>
              </a:spcBef>
              <a:buNone/>
            </a:pPr>
            <a:r>
              <a:rPr lang="en-US" sz="2000" dirty="0">
                <a:latin typeface="Segoe UI" panose="020B0502040204020203" pitchFamily="34" charset="0"/>
                <a:cs typeface="Segoe UI" panose="020B0502040204020203" pitchFamily="34" charset="0"/>
              </a:rPr>
              <a:t>Which will deliver more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success to the business?</a:t>
            </a:r>
          </a:p>
          <a:p>
            <a:pPr marL="0" indent="0">
              <a:spcBef>
                <a:spcPts val="1200"/>
              </a:spcBef>
              <a:buNone/>
            </a:pPr>
            <a:r>
              <a:rPr lang="en-US" sz="2000" dirty="0">
                <a:latin typeface="Segoe UI" panose="020B0502040204020203" pitchFamily="34" charset="0"/>
                <a:cs typeface="Segoe UI" panose="020B0502040204020203" pitchFamily="34" charset="0"/>
              </a:rPr>
              <a:t>Which one will make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managers and finance want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more things in the cloud?</a:t>
            </a:r>
          </a:p>
          <a:p>
            <a:pPr marL="614363" lvl="3" indent="0">
              <a:buNone/>
            </a:pPr>
            <a:endParaRPr lang="en-US" sz="1600" dirty="0"/>
          </a:p>
        </p:txBody>
      </p:sp>
      <p:sp>
        <p:nvSpPr>
          <p:cNvPr id="5" name="Title 4"/>
          <p:cNvSpPr>
            <a:spLocks noGrp="1"/>
          </p:cNvSpPr>
          <p:nvPr>
            <p:ph type="title"/>
          </p:nvPr>
        </p:nvSpPr>
        <p:spPr/>
        <p:txBody>
          <a:bodyPr/>
          <a:lstStyle/>
          <a:p>
            <a:r>
              <a:rPr lang="en-US" dirty="0">
                <a:solidFill>
                  <a:schemeClr val="tx1"/>
                </a:solidFill>
              </a:rPr>
              <a:t>Cost optimization</a:t>
            </a:r>
          </a:p>
        </p:txBody>
      </p:sp>
      <p:grpSp>
        <p:nvGrpSpPr>
          <p:cNvPr id="4" name="Group 3">
            <a:extLst>
              <a:ext uri="{FF2B5EF4-FFF2-40B4-BE49-F238E27FC236}">
                <a16:creationId xmlns:a16="http://schemas.microsoft.com/office/drawing/2014/main" id="{E3C8EDF5-A8AC-4239-9F5D-D8A5900E1659}"/>
              </a:ext>
            </a:extLst>
          </p:cNvPr>
          <p:cNvGrpSpPr/>
          <p:nvPr/>
        </p:nvGrpSpPr>
        <p:grpSpPr>
          <a:xfrm>
            <a:off x="5273660" y="2699511"/>
            <a:ext cx="6534221" cy="2719846"/>
            <a:chOff x="4910888" y="2673238"/>
            <a:chExt cx="6534221" cy="2719846"/>
          </a:xfrm>
        </p:grpSpPr>
        <p:grpSp>
          <p:nvGrpSpPr>
            <p:cNvPr id="2" name="Group 1">
              <a:extLst>
                <a:ext uri="{FF2B5EF4-FFF2-40B4-BE49-F238E27FC236}">
                  <a16:creationId xmlns:a16="http://schemas.microsoft.com/office/drawing/2014/main" id="{5F69D0A0-555D-4B73-BF5F-C69D3CCCB09D}"/>
                </a:ext>
              </a:extLst>
            </p:cNvPr>
            <p:cNvGrpSpPr/>
            <p:nvPr/>
          </p:nvGrpSpPr>
          <p:grpSpPr>
            <a:xfrm>
              <a:off x="4910888" y="2673238"/>
              <a:ext cx="6534221" cy="2719846"/>
              <a:chOff x="5425263" y="2001133"/>
              <a:chExt cx="5973840" cy="2486589"/>
            </a:xfrm>
          </p:grpSpPr>
          <p:sp>
            <p:nvSpPr>
              <p:cNvPr id="3" name="Rounded Rectangle 2"/>
              <p:cNvSpPr/>
              <p:nvPr/>
            </p:nvSpPr>
            <p:spPr>
              <a:xfrm>
                <a:off x="5425263" y="2001133"/>
                <a:ext cx="2486589" cy="248658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3527">
                    <a:solidFill>
                      <a:schemeClr val="bg1"/>
                    </a:solidFill>
                    <a:latin typeface="Segoe UI Semilight"/>
                  </a:rPr>
                  <a:t>VM1</a:t>
                </a:r>
              </a:p>
            </p:txBody>
          </p:sp>
          <p:sp>
            <p:nvSpPr>
              <p:cNvPr id="7" name="Rounded Rectangle 6"/>
              <p:cNvSpPr/>
              <p:nvPr/>
            </p:nvSpPr>
            <p:spPr>
              <a:xfrm>
                <a:off x="617124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8" name="Rounded Rectangle 7"/>
              <p:cNvSpPr/>
              <p:nvPr/>
            </p:nvSpPr>
            <p:spPr>
              <a:xfrm>
                <a:off x="10155808" y="3040565"/>
                <a:ext cx="1243295" cy="144715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1567">
                    <a:solidFill>
                      <a:schemeClr val="bg1"/>
                    </a:solidFill>
                    <a:latin typeface="Segoe UI Semilight"/>
                  </a:rPr>
                  <a:t>VM3</a:t>
                </a:r>
              </a:p>
            </p:txBody>
          </p:sp>
          <p:sp>
            <p:nvSpPr>
              <p:cNvPr id="9" name="Rounded Rectangle 8"/>
              <p:cNvSpPr/>
              <p:nvPr/>
            </p:nvSpPr>
            <p:spPr>
              <a:xfrm>
                <a:off x="10280138"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sp>
            <p:nvSpPr>
              <p:cNvPr id="10" name="Rounded Rectangle 9"/>
              <p:cNvSpPr/>
              <p:nvPr/>
            </p:nvSpPr>
            <p:spPr>
              <a:xfrm>
                <a:off x="8081028" y="2622779"/>
                <a:ext cx="1864943" cy="186494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016">
                  <a:defRPr/>
                </a:pPr>
                <a:r>
                  <a:rPr lang="en-US" sz="2400">
                    <a:solidFill>
                      <a:schemeClr val="bg1"/>
                    </a:solidFill>
                    <a:latin typeface="Segoe UI Semilight"/>
                  </a:rPr>
                  <a:t>VM2</a:t>
                </a:r>
              </a:p>
            </p:txBody>
          </p:sp>
          <p:sp>
            <p:nvSpPr>
              <p:cNvPr id="11" name="Rounded Rectangle 10"/>
              <p:cNvSpPr/>
              <p:nvPr/>
            </p:nvSpPr>
            <p:spPr>
              <a:xfrm>
                <a:off x="8516180" y="3493086"/>
                <a:ext cx="994636" cy="994636"/>
              </a:xfrm>
              <a:prstGeom prst="rect">
                <a:avLst/>
              </a:prstGeom>
              <a:solidFill>
                <a:schemeClr val="tx1"/>
              </a:solidFill>
              <a:ln>
                <a:noFill/>
              </a:ln>
            </p:spPr>
            <p:style>
              <a:lnRef idx="3">
                <a:schemeClr val="lt1"/>
              </a:lnRef>
              <a:fillRef idx="1">
                <a:schemeClr val="accent4"/>
              </a:fillRef>
              <a:effectRef idx="1">
                <a:schemeClr val="accent4"/>
              </a:effectRef>
              <a:fontRef idx="minor">
                <a:schemeClr val="lt1"/>
              </a:fontRef>
            </p:style>
            <p:txBody>
              <a:bodyPr lIns="0" tIns="0" rIns="0" bIns="0" rtlCol="0" anchor="ctr"/>
              <a:lstStyle/>
              <a:p>
                <a:pPr algn="ctr" defTabSz="914016">
                  <a:defRPr/>
                </a:pPr>
                <a:r>
                  <a:rPr lang="en-US" sz="1467">
                    <a:solidFill>
                      <a:schemeClr val="bg1"/>
                    </a:solidFill>
                    <a:latin typeface="Segoe UI Semilight"/>
                  </a:rPr>
                  <a:t>Workload</a:t>
                </a:r>
              </a:p>
            </p:txBody>
          </p:sp>
        </p:grpSp>
        <p:pic>
          <p:nvPicPr>
            <p:cNvPr id="12" name="Picture 395">
              <a:extLst>
                <a:ext uri="{FF2B5EF4-FFF2-40B4-BE49-F238E27FC236}">
                  <a16:creationId xmlns:a16="http://schemas.microsoft.com/office/drawing/2014/main" id="{ECBDF85F-52D9-40BB-95FB-704C7EB393C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5966053" y="3660209"/>
              <a:ext cx="609512" cy="609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5">
              <a:extLst>
                <a:ext uri="{FF2B5EF4-FFF2-40B4-BE49-F238E27FC236}">
                  <a16:creationId xmlns:a16="http://schemas.microsoft.com/office/drawing/2014/main" id="{7087C639-4156-4147-891C-7B977C812C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617619" y="3833548"/>
              <a:ext cx="436198" cy="43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95">
              <a:extLst>
                <a:ext uri="{FF2B5EF4-FFF2-40B4-BE49-F238E27FC236}">
                  <a16:creationId xmlns:a16="http://schemas.microsoft.com/office/drawing/2014/main" id="{DCAB8540-D6AF-41EB-8A2D-5DCA4BAD7A3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10681061" y="4101609"/>
              <a:ext cx="168172" cy="16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1D908F30-D0BC-4A49-A493-D63E4E0DB785}"/>
              </a:ext>
            </a:extLst>
          </p:cNvPr>
          <p:cNvGrpSpPr/>
          <p:nvPr/>
        </p:nvGrpSpPr>
        <p:grpSpPr>
          <a:xfrm>
            <a:off x="10769033" y="242565"/>
            <a:ext cx="1038847" cy="1041799"/>
            <a:chOff x="4983804" y="2094245"/>
            <a:chExt cx="2396710" cy="2403521"/>
          </a:xfrm>
        </p:grpSpPr>
        <p:grpSp>
          <p:nvGrpSpPr>
            <p:cNvPr id="25" name="Group 24">
              <a:extLst>
                <a:ext uri="{FF2B5EF4-FFF2-40B4-BE49-F238E27FC236}">
                  <a16:creationId xmlns:a16="http://schemas.microsoft.com/office/drawing/2014/main" id="{E2F7BC52-5F35-4403-B044-61C5C034F152}"/>
                </a:ext>
              </a:extLst>
            </p:cNvPr>
            <p:cNvGrpSpPr/>
            <p:nvPr/>
          </p:nvGrpSpPr>
          <p:grpSpPr>
            <a:xfrm>
              <a:off x="4983804" y="2094245"/>
              <a:ext cx="2396710" cy="2403521"/>
              <a:chOff x="5713145" y="1517302"/>
              <a:chExt cx="4513570" cy="4526396"/>
            </a:xfrm>
          </p:grpSpPr>
          <p:sp>
            <p:nvSpPr>
              <p:cNvPr id="29" name="Freeform: Shape 28">
                <a:extLst>
                  <a:ext uri="{FF2B5EF4-FFF2-40B4-BE49-F238E27FC236}">
                    <a16:creationId xmlns:a16="http://schemas.microsoft.com/office/drawing/2014/main" id="{F6B1C76E-1186-4465-BAD6-F31DC5CD9C23}"/>
                  </a:ext>
                </a:extLst>
              </p:cNvPr>
              <p:cNvSpPr/>
              <p:nvPr/>
            </p:nvSpPr>
            <p:spPr>
              <a:xfrm>
                <a:off x="5730679" y="1565196"/>
                <a:ext cx="4478502" cy="447850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274320" tIns="1920240" rIns="274320" bIns="594051" numCol="1" spcCol="1270" anchor="ctr" anchorCtr="0">
                <a:noAutofit/>
              </a:bodyPr>
              <a:lstStyle/>
              <a:p>
                <a:pPr algn="ctr" defTabSz="914192">
                  <a:lnSpc>
                    <a:spcPct val="90000"/>
                  </a:lnSpc>
                  <a:spcBef>
                    <a:spcPct val="0"/>
                  </a:spcBef>
                  <a:spcAft>
                    <a:spcPct val="35000"/>
                  </a:spcAft>
                  <a:defRPr/>
                </a:pPr>
                <a:endParaRPr lang="en-US" sz="1100" kern="0">
                  <a:latin typeface="Segoe UI Semibold"/>
                </a:endParaRPr>
              </a:p>
            </p:txBody>
          </p:sp>
          <p:sp>
            <p:nvSpPr>
              <p:cNvPr id="30" name="Freeform: Shape 29">
                <a:extLst>
                  <a:ext uri="{FF2B5EF4-FFF2-40B4-BE49-F238E27FC236}">
                    <a16:creationId xmlns:a16="http://schemas.microsoft.com/office/drawing/2014/main" id="{9FED38AD-5D27-4F2B-ADCD-05E27F0873CB}"/>
                  </a:ext>
                </a:extLst>
              </p:cNvPr>
              <p:cNvSpPr/>
              <p:nvPr/>
            </p:nvSpPr>
            <p:spPr>
              <a:xfrm>
                <a:off x="5748213" y="1517302"/>
                <a:ext cx="4478502" cy="447850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1554480" tIns="1188720" rIns="36576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sp>
            <p:nvSpPr>
              <p:cNvPr id="31" name="Freeform: Shape 30">
                <a:extLst>
                  <a:ext uri="{FF2B5EF4-FFF2-40B4-BE49-F238E27FC236}">
                    <a16:creationId xmlns:a16="http://schemas.microsoft.com/office/drawing/2014/main" id="{2DFD46F6-8DF7-4B7D-8F89-82FEC07F013B}"/>
                  </a:ext>
                </a:extLst>
              </p:cNvPr>
              <p:cNvSpPr/>
              <p:nvPr/>
            </p:nvSpPr>
            <p:spPr>
              <a:xfrm>
                <a:off x="5713145" y="1517302"/>
                <a:ext cx="4478502" cy="447850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chemeClr val="bg1"/>
              </a:solidFill>
              <a:ln w="10795" cap="flat" cmpd="sng" algn="ctr">
                <a:noFill/>
                <a:prstDash val="solid"/>
              </a:ln>
              <a:effectLst>
                <a:outerShdw blurRad="101600" algn="ctr" rotWithShape="0">
                  <a:srgbClr val="000000">
                    <a:alpha val="20000"/>
                  </a:srgbClr>
                </a:outerShdw>
              </a:effectLst>
            </p:spPr>
            <p:txBody>
              <a:bodyPr spcFirstLastPara="0" vert="horz" wrap="square" lIns="182880" tIns="1188720" rIns="1463040" bIns="2194560" numCol="1" spcCol="1270" anchor="ctr" anchorCtr="0">
                <a:noAutofit/>
              </a:bodyPr>
              <a:lstStyle/>
              <a:p>
                <a:pPr algn="ctr" defTabSz="914192">
                  <a:lnSpc>
                    <a:spcPct val="90000"/>
                  </a:lnSpc>
                  <a:spcBef>
                    <a:spcPct val="0"/>
                  </a:spcBef>
                  <a:spcAft>
                    <a:spcPct val="35000"/>
                  </a:spcAft>
                  <a:defRPr/>
                </a:pPr>
                <a:endParaRPr lang="en-US" sz="1100" kern="0">
                  <a:solidFill>
                    <a:srgbClr val="0078D4"/>
                  </a:solidFill>
                  <a:latin typeface="Segoe UI Semibold"/>
                </a:endParaRPr>
              </a:p>
            </p:txBody>
          </p:sp>
          <p:pic>
            <p:nvPicPr>
              <p:cNvPr id="32" name="Graphic 31">
                <a:extLst>
                  <a:ext uri="{FF2B5EF4-FFF2-40B4-BE49-F238E27FC236}">
                    <a16:creationId xmlns:a16="http://schemas.microsoft.com/office/drawing/2014/main" id="{8C639CCD-66FA-4D37-92AA-C4EFC46ED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522" y="2989088"/>
                <a:ext cx="1644814" cy="1608699"/>
              </a:xfrm>
              <a:prstGeom prst="rect">
                <a:avLst/>
              </a:prstGeom>
            </p:spPr>
          </p:pic>
          <p:grpSp>
            <p:nvGrpSpPr>
              <p:cNvPr id="33" name="Group 32">
                <a:extLst>
                  <a:ext uri="{FF2B5EF4-FFF2-40B4-BE49-F238E27FC236}">
                    <a16:creationId xmlns:a16="http://schemas.microsoft.com/office/drawing/2014/main" id="{AACF6344-24D4-4356-A1F2-A0B14F60AF84}"/>
                  </a:ext>
                </a:extLst>
              </p:cNvPr>
              <p:cNvGrpSpPr/>
              <p:nvPr/>
            </p:nvGrpSpPr>
            <p:grpSpPr>
              <a:xfrm>
                <a:off x="5997430" y="4075238"/>
                <a:ext cx="739809" cy="1002137"/>
                <a:chOff x="5754733" y="4078706"/>
                <a:chExt cx="754644" cy="1022232"/>
              </a:xfrm>
            </p:grpSpPr>
            <p:sp>
              <p:nvSpPr>
                <p:cNvPr id="37" name="Arrow: Right 36">
                  <a:extLst>
                    <a:ext uri="{FF2B5EF4-FFF2-40B4-BE49-F238E27FC236}">
                      <a16:creationId xmlns:a16="http://schemas.microsoft.com/office/drawing/2014/main" id="{6C20D961-6D9B-4C35-873A-D235818BEBC7}"/>
                    </a:ext>
                  </a:extLst>
                </p:cNvPr>
                <p:cNvSpPr/>
                <p:nvPr/>
              </p:nvSpPr>
              <p:spPr bwMode="auto">
                <a:xfrm rot="14197671" flipV="1">
                  <a:off x="5778414" y="4055025"/>
                  <a:ext cx="606406" cy="653768"/>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8" name="Rectangle 37">
                  <a:extLst>
                    <a:ext uri="{FF2B5EF4-FFF2-40B4-BE49-F238E27FC236}">
                      <a16:creationId xmlns:a16="http://schemas.microsoft.com/office/drawing/2014/main" id="{2B5CA717-1D59-4FD8-815A-5A2E0284312F}"/>
                    </a:ext>
                  </a:extLst>
                </p:cNvPr>
                <p:cNvSpPr/>
                <p:nvPr/>
              </p:nvSpPr>
              <p:spPr bwMode="auto">
                <a:xfrm rot="19593980">
                  <a:off x="6176828" y="4458768"/>
                  <a:ext cx="332549" cy="64217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58170D5-A028-429D-B911-0D9FEDE787C4}"/>
                  </a:ext>
                </a:extLst>
              </p:cNvPr>
              <p:cNvGrpSpPr/>
              <p:nvPr/>
            </p:nvGrpSpPr>
            <p:grpSpPr>
              <a:xfrm>
                <a:off x="9092435" y="4283285"/>
                <a:ext cx="703162" cy="967390"/>
                <a:chOff x="8911800" y="4290925"/>
                <a:chExt cx="717262" cy="986788"/>
              </a:xfrm>
            </p:grpSpPr>
            <p:sp>
              <p:nvSpPr>
                <p:cNvPr id="35" name="Arrow: Right 34">
                  <a:extLst>
                    <a:ext uri="{FF2B5EF4-FFF2-40B4-BE49-F238E27FC236}">
                      <a16:creationId xmlns:a16="http://schemas.microsoft.com/office/drawing/2014/main" id="{E9CE9357-B264-46D2-814A-794A8C2256F6}"/>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101600" algn="ctr" rotWithShape="0">
                    <a:srgbClr val="000000">
                      <a:alpha val="20000"/>
                    </a:srgbClr>
                  </a:outerShdw>
                </a:effectLst>
              </p:spPr>
              <p:txBody>
                <a:bodyPr spcFirstLastPara="0" vert="horz" wrap="square" lIns="2619413" tIns="1169114" rIns="777898" bIns="2416696" numCol="1" spcCol="1270" anchor="ctr" anchorCtr="0">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36" name="Rectangle 35">
                  <a:extLst>
                    <a:ext uri="{FF2B5EF4-FFF2-40B4-BE49-F238E27FC236}">
                      <a16:creationId xmlns:a16="http://schemas.microsoft.com/office/drawing/2014/main" id="{05DFB8B8-C3C0-47AC-AEFD-B21883FCB770}"/>
                    </a:ext>
                  </a:extLst>
                </p:cNvPr>
                <p:cNvSpPr/>
                <p:nvPr/>
              </p:nvSpPr>
              <p:spPr bwMode="auto">
                <a:xfrm rot="2006020" flipV="1">
                  <a:off x="9296513" y="4290925"/>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401CC1BB-2D33-4C32-A39D-0DF5D1C3FED6}"/>
                </a:ext>
              </a:extLst>
            </p:cNvPr>
            <p:cNvGrpSpPr/>
            <p:nvPr/>
          </p:nvGrpSpPr>
          <p:grpSpPr>
            <a:xfrm rot="7394444">
              <a:off x="5976428" y="2113293"/>
              <a:ext cx="392840" cy="532135"/>
              <a:chOff x="5287159" y="3604913"/>
              <a:chExt cx="392840" cy="532135"/>
            </a:xfrm>
            <a:solidFill>
              <a:schemeClr val="accent1"/>
            </a:solidFill>
          </p:grpSpPr>
          <p:sp>
            <p:nvSpPr>
              <p:cNvPr id="27" name="Arrow: Right 26">
                <a:extLst>
                  <a:ext uri="{FF2B5EF4-FFF2-40B4-BE49-F238E27FC236}">
                    <a16:creationId xmlns:a16="http://schemas.microsoft.com/office/drawing/2014/main" id="{1D612A83-D4D8-4FC9-8B88-8BA2C9C670C3}"/>
                  </a:ext>
                </a:extLst>
              </p:cNvPr>
              <p:cNvSpPr/>
              <p:nvPr/>
            </p:nvSpPr>
            <p:spPr bwMode="auto">
              <a:xfrm rot="14197671" flipV="1">
                <a:off x="5299487" y="3592585"/>
                <a:ext cx="315672" cy="340327"/>
              </a:xfrm>
              <a:prstGeom prst="rightArrow">
                <a:avLst/>
              </a:prstGeom>
              <a:solidFill>
                <a:schemeClr val="bg1"/>
              </a:solidFill>
              <a:ln w="10795" cap="flat" cmpd="sng" algn="ctr">
                <a:noFill/>
                <a:prstDash val="solid"/>
              </a:ln>
              <a:effectLst>
                <a:outerShdw blurRad="101600" algn="ctr" rotWithShape="0">
                  <a:srgbClr val="000000">
                    <a:alpha val="20000"/>
                  </a:srgbClr>
                </a:outerShdw>
              </a:effectLst>
            </p:spPr>
            <p:txBody>
              <a:bodyPr rot="0" spcFirstLastPara="0" vertOverflow="overflow" horzOverflow="overflow" vert="horz" wrap="square" lIns="2619413" tIns="1169114" rIns="777898" bIns="2416696" numCol="1" spcCol="1270" rtlCol="0" fromWordArt="0" anchor="ctr" anchorCtr="0" forceAA="0" compatLnSpc="1">
                <a:prstTxWarp prst="textNoShape">
                  <a:avLst/>
                </a:prstTxWarp>
                <a:noAutofit/>
              </a:bodyPr>
              <a:lstStyle/>
              <a:p>
                <a:pPr algn="ctr" defTabSz="914192">
                  <a:lnSpc>
                    <a:spcPct val="90000"/>
                  </a:lnSpc>
                  <a:spcBef>
                    <a:spcPct val="0"/>
                  </a:spcBef>
                  <a:spcAft>
                    <a:spcPct val="35000"/>
                  </a:spcAft>
                  <a:defRPr/>
                </a:pPr>
                <a:endParaRPr lang="en-US" sz="1100" kern="0" err="1">
                  <a:solidFill>
                    <a:srgbClr val="0078D4"/>
                  </a:solidFill>
                  <a:latin typeface="Segoe UI Semibold"/>
                </a:endParaRPr>
              </a:p>
            </p:txBody>
          </p:sp>
          <p:sp>
            <p:nvSpPr>
              <p:cNvPr id="28" name="Rectangle 27">
                <a:extLst>
                  <a:ext uri="{FF2B5EF4-FFF2-40B4-BE49-F238E27FC236}">
                    <a16:creationId xmlns:a16="http://schemas.microsoft.com/office/drawing/2014/main" id="{878D6D02-45F2-4801-B261-A6CA398EC10F}"/>
                  </a:ext>
                </a:extLst>
              </p:cNvPr>
              <p:cNvSpPr/>
              <p:nvPr/>
            </p:nvSpPr>
            <p:spPr bwMode="auto">
              <a:xfrm rot="19593980">
                <a:off x="5506887" y="3802758"/>
                <a:ext cx="173112" cy="33429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2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3" name="Rectangle 12">
            <a:extLst>
              <a:ext uri="{FF2B5EF4-FFF2-40B4-BE49-F238E27FC236}">
                <a16:creationId xmlns:a16="http://schemas.microsoft.com/office/drawing/2014/main" id="{7F33D16B-859C-4345-9940-9327511DFF8D}"/>
              </a:ext>
            </a:extLst>
          </p:cNvPr>
          <p:cNvSpPr/>
          <p:nvPr/>
        </p:nvSpPr>
        <p:spPr>
          <a:xfrm>
            <a:off x="483109" y="5623681"/>
            <a:ext cx="9376100" cy="400110"/>
          </a:xfrm>
          <a:prstGeom prst="rect">
            <a:avLst/>
          </a:prstGeom>
        </p:spPr>
        <p:txBody>
          <a:bodyPr wrap="square">
            <a:spAutoFit/>
          </a:bodyPr>
          <a:lstStyle/>
          <a:p>
            <a:r>
              <a:rPr lang="en-US" sz="2000" dirty="0">
                <a:solidFill>
                  <a:schemeClr val="accent1"/>
                </a:solidFill>
                <a:latin typeface="+mj-lt"/>
              </a:rPr>
              <a:t>How do you know when there are opportunities to optimize?</a:t>
            </a:r>
          </a:p>
        </p:txBody>
      </p:sp>
    </p:spTree>
    <p:extLst>
      <p:ext uri="{BB962C8B-B14F-4D97-AF65-F5344CB8AC3E}">
        <p14:creationId xmlns:p14="http://schemas.microsoft.com/office/powerpoint/2010/main" val="298558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6761D1-F1A4-40B7-9DA7-42E2E7614744}"/>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E73F3586-7F3E-407B-BD80-4C19B161078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3404321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043030-27E8-46BC-9111-5AEEA65A29DB}"/>
              </a:ext>
            </a:extLst>
          </p:cNvPr>
          <p:cNvSpPr txBox="1"/>
          <p:nvPr/>
        </p:nvSpPr>
        <p:spPr>
          <a:xfrm>
            <a:off x="458000" y="337674"/>
            <a:ext cx="8511829" cy="794023"/>
          </a:xfrm>
          <a:prstGeom prst="rect">
            <a:avLst/>
          </a:prstGeom>
          <a:noFill/>
        </p:spPr>
        <p:txBody>
          <a:bodyPr wrap="square" lIns="182854" tIns="146284" rIns="182854" bIns="146284" rtlCol="0">
            <a:spAutoFit/>
          </a:bodyPr>
          <a:lstStyle/>
          <a:p>
            <a:pPr defTabSz="914285">
              <a:lnSpc>
                <a:spcPct val="90000"/>
              </a:lnSpc>
              <a:spcAft>
                <a:spcPts val="600"/>
              </a:spcAft>
            </a:pPr>
            <a:r>
              <a:rPr lang="en-US" sz="3600" b="1" dirty="0">
                <a:gradFill>
                  <a:gsLst>
                    <a:gs pos="2917">
                      <a:srgbClr val="505050"/>
                    </a:gs>
                    <a:gs pos="30000">
                      <a:srgbClr val="505050"/>
                    </a:gs>
                  </a:gsLst>
                  <a:lin ang="5400000" scaled="0"/>
                </a:gradFill>
                <a:latin typeface="Segoe UI Light"/>
              </a:rPr>
              <a:t>Cost Management Demo</a:t>
            </a:r>
          </a:p>
        </p:txBody>
      </p:sp>
      <p:sp>
        <p:nvSpPr>
          <p:cNvPr id="6" name="TextBox 5">
            <a:extLst>
              <a:ext uri="{FF2B5EF4-FFF2-40B4-BE49-F238E27FC236}">
                <a16:creationId xmlns:a16="http://schemas.microsoft.com/office/drawing/2014/main" id="{E82AF2CA-3E44-4D97-8EB5-C7709F657D3D}"/>
              </a:ext>
            </a:extLst>
          </p:cNvPr>
          <p:cNvSpPr txBox="1"/>
          <p:nvPr/>
        </p:nvSpPr>
        <p:spPr>
          <a:xfrm>
            <a:off x="458000" y="2079171"/>
            <a:ext cx="7662743"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Create a budget for your subscription (subscription limit is $100)</a:t>
            </a:r>
          </a:p>
          <a:p>
            <a:pPr marL="285750" indent="-285750">
              <a:buFont typeface="Arial" panose="020B0604020202020204" pitchFamily="34" charset="0"/>
              <a:buChar char="•"/>
            </a:pPr>
            <a:r>
              <a:rPr lang="en-US" sz="2800" dirty="0"/>
              <a:t>Create an alert for your subscription that fires when the spend exceeds $15</a:t>
            </a:r>
          </a:p>
          <a:p>
            <a:pPr marL="285750" indent="-285750">
              <a:buFont typeface="Arial" panose="020B0604020202020204" pitchFamily="34" charset="0"/>
              <a:buChar char="•"/>
            </a:pPr>
            <a:endParaRPr lang="en-US" sz="2800" dirty="0"/>
          </a:p>
          <a:p>
            <a:endParaRPr lang="en-US" sz="2800" dirty="0"/>
          </a:p>
        </p:txBody>
      </p:sp>
    </p:spTree>
    <p:extLst>
      <p:ext uri="{BB962C8B-B14F-4D97-AF65-F5344CB8AC3E}">
        <p14:creationId xmlns:p14="http://schemas.microsoft.com/office/powerpoint/2010/main" val="115661515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01C2F7-6D13-4C3B-A68E-1BE9D8A480F9}"/>
              </a:ext>
            </a:extLst>
          </p:cNvPr>
          <p:cNvSpPr>
            <a:spLocks noGrp="1"/>
          </p:cNvSpPr>
          <p:nvPr>
            <p:ph type="title"/>
          </p:nvPr>
        </p:nvSpPr>
        <p:spPr>
          <a:xfrm>
            <a:off x="7865806" y="2194560"/>
            <a:ext cx="4001729" cy="1739347"/>
          </a:xfrm>
        </p:spPr>
        <p:txBody>
          <a:bodyPr vert="horz" lIns="91440" tIns="45720" rIns="91440" bIns="45720" rtlCol="0" anchor="ctr">
            <a:normAutofit/>
          </a:bodyPr>
          <a:lstStyle/>
          <a:p>
            <a:pPr algn="ctr">
              <a:lnSpc>
                <a:spcPct val="80000"/>
              </a:lnSpc>
            </a:pPr>
            <a:r>
              <a:rPr lang="en-US" sz="4800" spc="150">
                <a:solidFill>
                  <a:srgbClr val="FFFFFF"/>
                </a:solidFill>
              </a:rPr>
              <a:t>Agenda</a:t>
            </a:r>
          </a:p>
        </p:txBody>
      </p:sp>
      <p:graphicFrame>
        <p:nvGraphicFramePr>
          <p:cNvPr id="7" name="Table 7">
            <a:extLst>
              <a:ext uri="{FF2B5EF4-FFF2-40B4-BE49-F238E27FC236}">
                <a16:creationId xmlns:a16="http://schemas.microsoft.com/office/drawing/2014/main" id="{271A7CC8-81DD-4A8B-8079-5DC14A06DE43}"/>
              </a:ext>
            </a:extLst>
          </p:cNvPr>
          <p:cNvGraphicFramePr>
            <a:graphicFrameLocks noGrp="1"/>
          </p:cNvGraphicFramePr>
          <p:nvPr>
            <p:extLst>
              <p:ext uri="{D42A27DB-BD31-4B8C-83A1-F6EECF244321}">
                <p14:modId xmlns:p14="http://schemas.microsoft.com/office/powerpoint/2010/main" val="4227439719"/>
              </p:ext>
            </p:extLst>
          </p:nvPr>
        </p:nvGraphicFramePr>
        <p:xfrm>
          <a:off x="778934" y="1095345"/>
          <a:ext cx="6705600" cy="5184270"/>
        </p:xfrm>
        <a:graphic>
          <a:graphicData uri="http://schemas.openxmlformats.org/drawingml/2006/table">
            <a:tbl>
              <a:tblPr firstRow="1" bandRow="1">
                <a:tableStyleId>{21E4AEA4-8DFA-4A89-87EB-49C32662AFE0}</a:tableStyleId>
              </a:tblPr>
              <a:tblGrid>
                <a:gridCol w="4565272">
                  <a:extLst>
                    <a:ext uri="{9D8B030D-6E8A-4147-A177-3AD203B41FA5}">
                      <a16:colId xmlns:a16="http://schemas.microsoft.com/office/drawing/2014/main" val="4018181522"/>
                    </a:ext>
                  </a:extLst>
                </a:gridCol>
                <a:gridCol w="2140328">
                  <a:extLst>
                    <a:ext uri="{9D8B030D-6E8A-4147-A177-3AD203B41FA5}">
                      <a16:colId xmlns:a16="http://schemas.microsoft.com/office/drawing/2014/main" val="2938112262"/>
                    </a:ext>
                  </a:extLst>
                </a:gridCol>
              </a:tblGrid>
              <a:tr h="394552">
                <a:tc>
                  <a:txBody>
                    <a:bodyPr/>
                    <a:lstStyle/>
                    <a:p>
                      <a:r>
                        <a:rPr lang="en-US" sz="2000" dirty="0"/>
                        <a:t>Topic</a:t>
                      </a:r>
                    </a:p>
                  </a:txBody>
                  <a:tcPr marL="91898" marR="91898" marT="45949" marB="45949"/>
                </a:tc>
                <a:tc>
                  <a:txBody>
                    <a:bodyPr/>
                    <a:lstStyle/>
                    <a:p>
                      <a:r>
                        <a:rPr lang="en-US" sz="2000" dirty="0"/>
                        <a:t>Time</a:t>
                      </a:r>
                    </a:p>
                  </a:txBody>
                  <a:tcPr marL="91898" marR="91898" marT="45949" marB="45949"/>
                </a:tc>
                <a:extLst>
                  <a:ext uri="{0D108BD9-81ED-4DB2-BD59-A6C34878D82A}">
                    <a16:rowId xmlns:a16="http://schemas.microsoft.com/office/drawing/2014/main" val="1166608315"/>
                  </a:ext>
                </a:extLst>
              </a:tr>
              <a:tr h="394552">
                <a:tc>
                  <a:txBody>
                    <a:bodyPr/>
                    <a:lstStyle/>
                    <a:p>
                      <a:r>
                        <a:rPr lang="en-US" sz="2000" strike="sngStrike" dirty="0"/>
                        <a:t>Logistics</a:t>
                      </a:r>
                    </a:p>
                  </a:txBody>
                  <a:tcPr marL="91898" marR="91898" marT="45949" marB="45949"/>
                </a:tc>
                <a:tc>
                  <a:txBody>
                    <a:bodyPr/>
                    <a:lstStyle/>
                    <a:p>
                      <a:r>
                        <a:rPr lang="en-US" sz="2000" strike="sngStrike" dirty="0"/>
                        <a:t>9:30am</a:t>
                      </a:r>
                    </a:p>
                  </a:txBody>
                  <a:tcPr marL="91898" marR="91898" marT="45949" marB="45949"/>
                </a:tc>
                <a:extLst>
                  <a:ext uri="{0D108BD9-81ED-4DB2-BD59-A6C34878D82A}">
                    <a16:rowId xmlns:a16="http://schemas.microsoft.com/office/drawing/2014/main" val="2181113356"/>
                  </a:ext>
                </a:extLst>
              </a:tr>
              <a:tr h="394552">
                <a:tc>
                  <a:txBody>
                    <a:bodyPr/>
                    <a:lstStyle/>
                    <a:p>
                      <a:r>
                        <a:rPr lang="en-US" sz="2000" strike="sngStrike" dirty="0"/>
                        <a:t>Overview</a:t>
                      </a:r>
                    </a:p>
                  </a:txBody>
                  <a:tcPr marL="91898" marR="91898" marT="45949" marB="45949"/>
                </a:tc>
                <a:tc>
                  <a:txBody>
                    <a:bodyPr/>
                    <a:lstStyle/>
                    <a:p>
                      <a:r>
                        <a:rPr lang="en-US" sz="2000" strike="sngStrike" dirty="0"/>
                        <a:t>9:45am</a:t>
                      </a:r>
                    </a:p>
                  </a:txBody>
                  <a:tcPr marL="91898" marR="91898" marT="45949" marB="45949"/>
                </a:tc>
                <a:extLst>
                  <a:ext uri="{0D108BD9-81ED-4DB2-BD59-A6C34878D82A}">
                    <a16:rowId xmlns:a16="http://schemas.microsoft.com/office/drawing/2014/main" val="1615664802"/>
                  </a:ext>
                </a:extLst>
              </a:tr>
              <a:tr h="423894">
                <a:tc>
                  <a:txBody>
                    <a:bodyPr/>
                    <a:lstStyle/>
                    <a:p>
                      <a:r>
                        <a:rPr lang="en-US" sz="2000" strike="sngStrike" dirty="0"/>
                        <a:t>Enrollment Setup, Management Groups</a:t>
                      </a:r>
                    </a:p>
                  </a:txBody>
                  <a:tcPr marL="91898" marR="91898" marT="45949" marB="45949"/>
                </a:tc>
                <a:tc>
                  <a:txBody>
                    <a:bodyPr/>
                    <a:lstStyle/>
                    <a:p>
                      <a:r>
                        <a:rPr lang="en-US" sz="2000" strike="sngStrike" dirty="0"/>
                        <a:t>10:00 – 10:30am</a:t>
                      </a:r>
                    </a:p>
                  </a:txBody>
                  <a:tcPr marL="91898" marR="91898" marT="45949" marB="45949"/>
                </a:tc>
                <a:extLst>
                  <a:ext uri="{0D108BD9-81ED-4DB2-BD59-A6C34878D82A}">
                    <a16:rowId xmlns:a16="http://schemas.microsoft.com/office/drawing/2014/main" val="3713498784"/>
                  </a:ext>
                </a:extLst>
              </a:tr>
              <a:tr h="394552">
                <a:tc>
                  <a:txBody>
                    <a:bodyPr/>
                    <a:lstStyle/>
                    <a:p>
                      <a:r>
                        <a:rPr lang="en-US" sz="2000" strike="sngStrike" dirty="0"/>
                        <a:t>Challenge </a:t>
                      </a:r>
                    </a:p>
                  </a:txBody>
                  <a:tcPr marL="91898" marR="91898" marT="45949" marB="45949"/>
                </a:tc>
                <a:tc>
                  <a:txBody>
                    <a:bodyPr/>
                    <a:lstStyle/>
                    <a:p>
                      <a:r>
                        <a:rPr lang="en-US" sz="2000" strike="sngStrike" dirty="0"/>
                        <a:t>10:30 – 11:00am</a:t>
                      </a:r>
                    </a:p>
                  </a:txBody>
                  <a:tcPr marL="91898" marR="91898" marT="45949" marB="45949"/>
                </a:tc>
                <a:extLst>
                  <a:ext uri="{0D108BD9-81ED-4DB2-BD59-A6C34878D82A}">
                    <a16:rowId xmlns:a16="http://schemas.microsoft.com/office/drawing/2014/main" val="2312324020"/>
                  </a:ext>
                </a:extLst>
              </a:tr>
              <a:tr h="394552">
                <a:tc>
                  <a:txBody>
                    <a:bodyPr/>
                    <a:lstStyle/>
                    <a:p>
                      <a:r>
                        <a:rPr lang="en-US" sz="2000" strike="sngStrike" dirty="0"/>
                        <a:t>Azure Policy and RBAC</a:t>
                      </a:r>
                    </a:p>
                  </a:txBody>
                  <a:tcPr marL="91898" marR="91898" marT="45949" marB="45949"/>
                </a:tc>
                <a:tc>
                  <a:txBody>
                    <a:bodyPr/>
                    <a:lstStyle/>
                    <a:p>
                      <a:r>
                        <a:rPr lang="en-US" sz="2000" strike="sngStrike" dirty="0"/>
                        <a:t>11:00 – 11:30pm</a:t>
                      </a:r>
                    </a:p>
                  </a:txBody>
                  <a:tcPr marL="91898" marR="91898" marT="45949" marB="45949"/>
                </a:tc>
                <a:extLst>
                  <a:ext uri="{0D108BD9-81ED-4DB2-BD59-A6C34878D82A}">
                    <a16:rowId xmlns:a16="http://schemas.microsoft.com/office/drawing/2014/main" val="4293611818"/>
                  </a:ext>
                </a:extLst>
              </a:tr>
              <a:tr h="394552">
                <a:tc>
                  <a:txBody>
                    <a:bodyPr/>
                    <a:lstStyle/>
                    <a:p>
                      <a:r>
                        <a:rPr lang="en-US" sz="2000" strike="sngStrike" dirty="0"/>
                        <a:t>Challenge</a:t>
                      </a:r>
                    </a:p>
                  </a:txBody>
                  <a:tcPr marL="91898" marR="91898" marT="45949" marB="45949"/>
                </a:tc>
                <a:tc>
                  <a:txBody>
                    <a:bodyPr/>
                    <a:lstStyle/>
                    <a:p>
                      <a:r>
                        <a:rPr lang="en-US" sz="2000" strike="sngStrike" dirty="0"/>
                        <a:t>11:30 – 12:30pm</a:t>
                      </a:r>
                    </a:p>
                  </a:txBody>
                  <a:tcPr marL="91898" marR="91898" marT="45949" marB="45949"/>
                </a:tc>
                <a:extLst>
                  <a:ext uri="{0D108BD9-81ED-4DB2-BD59-A6C34878D82A}">
                    <a16:rowId xmlns:a16="http://schemas.microsoft.com/office/drawing/2014/main" val="1423014605"/>
                  </a:ext>
                </a:extLst>
              </a:tr>
              <a:tr h="394552">
                <a:tc>
                  <a:txBody>
                    <a:bodyPr/>
                    <a:lstStyle/>
                    <a:p>
                      <a:r>
                        <a:rPr lang="en-US" sz="2000" strike="sngStrike" dirty="0"/>
                        <a:t>Lunch</a:t>
                      </a:r>
                    </a:p>
                  </a:txBody>
                  <a:tcPr marL="91898" marR="91898" marT="45949" marB="45949"/>
                </a:tc>
                <a:tc>
                  <a:txBody>
                    <a:bodyPr/>
                    <a:lstStyle/>
                    <a:p>
                      <a:r>
                        <a:rPr lang="en-US" sz="2000" strike="sngStrike" dirty="0"/>
                        <a:t>12:30 – 1:30pm</a:t>
                      </a:r>
                    </a:p>
                  </a:txBody>
                  <a:tcPr marL="91898" marR="91898" marT="45949" marB="45949"/>
                </a:tc>
                <a:extLst>
                  <a:ext uri="{0D108BD9-81ED-4DB2-BD59-A6C34878D82A}">
                    <a16:rowId xmlns:a16="http://schemas.microsoft.com/office/drawing/2014/main" val="1909115079"/>
                  </a:ext>
                </a:extLst>
              </a:tr>
              <a:tr h="394552">
                <a:tc>
                  <a:txBody>
                    <a:bodyPr/>
                    <a:lstStyle/>
                    <a:p>
                      <a:r>
                        <a:rPr lang="en-US" sz="2000" strike="sngStrike" dirty="0"/>
                        <a:t>Blueprints</a:t>
                      </a:r>
                    </a:p>
                  </a:txBody>
                  <a:tcPr marL="91898" marR="91898" marT="45949" marB="45949"/>
                </a:tc>
                <a:tc>
                  <a:txBody>
                    <a:bodyPr/>
                    <a:lstStyle/>
                    <a:p>
                      <a:r>
                        <a:rPr lang="en-US" sz="2000" strike="sngStrike" dirty="0"/>
                        <a:t>1:30 – 2:00pm</a:t>
                      </a:r>
                    </a:p>
                  </a:txBody>
                  <a:tcPr marL="91898" marR="91898" marT="45949" marB="45949"/>
                </a:tc>
                <a:extLst>
                  <a:ext uri="{0D108BD9-81ED-4DB2-BD59-A6C34878D82A}">
                    <a16:rowId xmlns:a16="http://schemas.microsoft.com/office/drawing/2014/main" val="1780686894"/>
                  </a:ext>
                </a:extLst>
              </a:tr>
              <a:tr h="394552">
                <a:tc>
                  <a:txBody>
                    <a:bodyPr/>
                    <a:lstStyle/>
                    <a:p>
                      <a:r>
                        <a:rPr lang="en-US" sz="2000" strike="sngStrike" dirty="0"/>
                        <a:t>Challenge</a:t>
                      </a:r>
                    </a:p>
                  </a:txBody>
                  <a:tcPr marL="91898" marR="91898" marT="45949" marB="45949"/>
                </a:tc>
                <a:tc>
                  <a:txBody>
                    <a:bodyPr/>
                    <a:lstStyle/>
                    <a:p>
                      <a:r>
                        <a:rPr lang="en-US" sz="2000" strike="sngStrike" dirty="0"/>
                        <a:t>2:00 – 2:30pm</a:t>
                      </a:r>
                    </a:p>
                  </a:txBody>
                  <a:tcPr marL="91898" marR="91898" marT="45949" marB="45949"/>
                </a:tc>
                <a:extLst>
                  <a:ext uri="{0D108BD9-81ED-4DB2-BD59-A6C34878D82A}">
                    <a16:rowId xmlns:a16="http://schemas.microsoft.com/office/drawing/2014/main" val="765978375"/>
                  </a:ext>
                </a:extLst>
              </a:tr>
              <a:tr h="394552">
                <a:tc>
                  <a:txBody>
                    <a:bodyPr/>
                    <a:lstStyle/>
                    <a:p>
                      <a:r>
                        <a:rPr lang="en-US" sz="2000" strike="sngStrike" dirty="0"/>
                        <a:t>Cost Management</a:t>
                      </a:r>
                    </a:p>
                  </a:txBody>
                  <a:tcPr marL="91898" marR="91898" marT="45949" marB="45949"/>
                </a:tc>
                <a:tc>
                  <a:txBody>
                    <a:bodyPr/>
                    <a:lstStyle/>
                    <a:p>
                      <a:r>
                        <a:rPr lang="en-US" sz="2000" strike="sngStrike" dirty="0"/>
                        <a:t>2:30 – 3:00pm</a:t>
                      </a:r>
                    </a:p>
                  </a:txBody>
                  <a:tcPr marL="91898" marR="91898" marT="45949" marB="45949"/>
                </a:tc>
                <a:extLst>
                  <a:ext uri="{0D108BD9-81ED-4DB2-BD59-A6C34878D82A}">
                    <a16:rowId xmlns:a16="http://schemas.microsoft.com/office/drawing/2014/main" val="1149349951"/>
                  </a:ext>
                </a:extLst>
              </a:tr>
              <a:tr h="394552">
                <a:tc>
                  <a:txBody>
                    <a:bodyPr/>
                    <a:lstStyle/>
                    <a:p>
                      <a:r>
                        <a:rPr lang="en-US" sz="2000" strike="sngStrike" dirty="0"/>
                        <a:t>Challenge</a:t>
                      </a:r>
                    </a:p>
                  </a:txBody>
                  <a:tcPr marL="91898" marR="91898" marT="45949" marB="45949"/>
                </a:tc>
                <a:tc>
                  <a:txBody>
                    <a:bodyPr/>
                    <a:lstStyle/>
                    <a:p>
                      <a:r>
                        <a:rPr lang="en-US" sz="2000" strike="sngStrike" dirty="0"/>
                        <a:t>3:00 – 3:30pm</a:t>
                      </a:r>
                    </a:p>
                  </a:txBody>
                  <a:tcPr marL="91898" marR="91898" marT="45949" marB="45949"/>
                </a:tc>
                <a:extLst>
                  <a:ext uri="{0D108BD9-81ED-4DB2-BD59-A6C34878D82A}">
                    <a16:rowId xmlns:a16="http://schemas.microsoft.com/office/drawing/2014/main" val="3279916527"/>
                  </a:ext>
                </a:extLst>
              </a:tr>
              <a:tr h="394552">
                <a:tc>
                  <a:txBody>
                    <a:bodyPr/>
                    <a:lstStyle/>
                    <a:p>
                      <a:r>
                        <a:rPr lang="en-US" sz="2000" dirty="0"/>
                        <a:t>Closing</a:t>
                      </a:r>
                    </a:p>
                  </a:txBody>
                  <a:tcPr marL="91898" marR="91898" marT="45949" marB="45949"/>
                </a:tc>
                <a:tc>
                  <a:txBody>
                    <a:bodyPr/>
                    <a:lstStyle/>
                    <a:p>
                      <a:r>
                        <a:rPr lang="en-US" sz="2000" dirty="0"/>
                        <a:t>3:30 – 4:00pm</a:t>
                      </a:r>
                    </a:p>
                  </a:txBody>
                  <a:tcPr marL="91898" marR="91898" marT="45949" marB="45949"/>
                </a:tc>
                <a:extLst>
                  <a:ext uri="{0D108BD9-81ED-4DB2-BD59-A6C34878D82A}">
                    <a16:rowId xmlns:a16="http://schemas.microsoft.com/office/drawing/2014/main" val="406623791"/>
                  </a:ext>
                </a:extLst>
              </a:tr>
            </a:tbl>
          </a:graphicData>
        </a:graphic>
      </p:graphicFrame>
    </p:spTree>
    <p:extLst>
      <p:ext uri="{BB962C8B-B14F-4D97-AF65-F5344CB8AC3E}">
        <p14:creationId xmlns:p14="http://schemas.microsoft.com/office/powerpoint/2010/main" val="30282888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455995" y="424543"/>
            <a:ext cx="11306469" cy="621009"/>
          </a:xfrm>
        </p:spPr>
        <p:txBody>
          <a:bodyPr/>
          <a:lstStyle/>
          <a:p>
            <a:r>
              <a:rPr lang="en-US" sz="4400" dirty="0"/>
              <a:t>Call to action</a:t>
            </a:r>
          </a:p>
        </p:txBody>
      </p:sp>
      <p:sp>
        <p:nvSpPr>
          <p:cNvPr id="37" name="Rectangle 36">
            <a:extLst>
              <a:ext uri="{FF2B5EF4-FFF2-40B4-BE49-F238E27FC236}">
                <a16:creationId xmlns:a16="http://schemas.microsoft.com/office/drawing/2014/main" id="{D51FD647-E352-4594-B818-3CDE82FDF004}"/>
              </a:ext>
            </a:extLst>
          </p:cNvPr>
          <p:cNvSpPr/>
          <p:nvPr/>
        </p:nvSpPr>
        <p:spPr>
          <a:xfrm>
            <a:off x="455996" y="1093671"/>
            <a:ext cx="5863144" cy="363946"/>
          </a:xfrm>
          <a:prstGeom prst="rect">
            <a:avLst/>
          </a:prstGeom>
        </p:spPr>
        <p:txBody>
          <a:bodyPr wrap="none" lIns="0">
            <a:spAutoFit/>
          </a:bodyPr>
          <a:lstStyle/>
          <a:p>
            <a:r>
              <a:rPr lang="en-US" sz="1765" dirty="0">
                <a:solidFill>
                  <a:schemeClr val="tx2"/>
                </a:solidFill>
              </a:rPr>
              <a:t>Ensure that your production resources are well governed</a:t>
            </a:r>
          </a:p>
        </p:txBody>
      </p:sp>
      <p:sp>
        <p:nvSpPr>
          <p:cNvPr id="39" name="Rectangle 38">
            <a:extLst>
              <a:ext uri="{FF2B5EF4-FFF2-40B4-BE49-F238E27FC236}">
                <a16:creationId xmlns:a16="http://schemas.microsoft.com/office/drawing/2014/main" id="{A6E194B7-E018-477B-B137-2EF7DD686C0E}"/>
              </a:ext>
            </a:extLst>
          </p:cNvPr>
          <p:cNvSpPr/>
          <p:nvPr/>
        </p:nvSpPr>
        <p:spPr bwMode="auto">
          <a:xfrm>
            <a:off x="3422" y="2422285"/>
            <a:ext cx="12187715" cy="1146528"/>
          </a:xfrm>
          <a:prstGeom prst="rect">
            <a:avLst/>
          </a:prstGeom>
          <a:solidFill>
            <a:schemeClr val="tx2">
              <a:lumMod val="75000"/>
            </a:schemeClr>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algn="ctr" defTabSz="913940" fontAlgn="base">
              <a:lnSpc>
                <a:spcPct val="90000"/>
              </a:lnSpc>
              <a:spcBef>
                <a:spcPct val="0"/>
              </a:spcBef>
              <a:spcAft>
                <a:spcPct val="0"/>
              </a:spcAft>
            </a:pPr>
            <a:endParaRPr lang="en-US" sz="1961" kern="0" dirty="0">
              <a:solidFill>
                <a:srgbClr val="0078D3"/>
              </a:solidFill>
              <a:latin typeface="Segoe UI Semibold" panose="020B07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C03E414A-6AD9-4591-9638-92F0E2BD0D39}"/>
              </a:ext>
            </a:extLst>
          </p:cNvPr>
          <p:cNvSpPr/>
          <p:nvPr/>
        </p:nvSpPr>
        <p:spPr bwMode="auto">
          <a:xfrm>
            <a:off x="865" y="5022933"/>
            <a:ext cx="12190271" cy="6899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32205">
              <a:lnSpc>
                <a:spcPct val="114000"/>
              </a:lnSpc>
              <a:spcBef>
                <a:spcPts val="288"/>
              </a:spcBef>
              <a:defRPr/>
            </a:pPr>
            <a:r>
              <a:rPr lang="en-US" sz="2400" dirty="0">
                <a:solidFill>
                  <a:schemeClr val="tx1"/>
                </a:solidFill>
                <a:latin typeface="+mj-lt"/>
                <a:cs typeface="Segoe UI" charset="0"/>
              </a:rPr>
              <a:t>Visit Azure.com/governance</a:t>
            </a:r>
          </a:p>
        </p:txBody>
      </p:sp>
      <p:sp>
        <p:nvSpPr>
          <p:cNvPr id="35" name="TextBox 34">
            <a:extLst>
              <a:ext uri="{FF2B5EF4-FFF2-40B4-BE49-F238E27FC236}">
                <a16:creationId xmlns:a16="http://schemas.microsoft.com/office/drawing/2014/main" id="{3C7B0CB0-528D-4745-BAA6-57E5A69E2CE2}"/>
              </a:ext>
            </a:extLst>
          </p:cNvPr>
          <p:cNvSpPr txBox="1"/>
          <p:nvPr/>
        </p:nvSpPr>
        <p:spPr>
          <a:xfrm>
            <a:off x="984650" y="3510933"/>
            <a:ext cx="2877702" cy="1267041"/>
          </a:xfrm>
          <a:prstGeom prst="rect">
            <a:avLst/>
          </a:prstGeom>
          <a:noFill/>
        </p:spPr>
        <p:txBody>
          <a:bodyPr wrap="square" lIns="179285" tIns="143428" rIns="179285" bIns="143428" rtlCol="0">
            <a:spAutoFit/>
          </a:bodyPr>
          <a:lstStyle/>
          <a:p>
            <a:pPr algn="ctr">
              <a:lnSpc>
                <a:spcPts val="3960"/>
              </a:lnSpc>
              <a:spcAft>
                <a:spcPts val="588"/>
              </a:spcAft>
            </a:pPr>
            <a:r>
              <a:rPr lang="en-US" sz="2745" dirty="0">
                <a:solidFill>
                  <a:srgbClr val="002050"/>
                </a:solidFill>
                <a:latin typeface="Segoe UI Semilight"/>
              </a:rPr>
              <a:t>Start using today</a:t>
            </a:r>
          </a:p>
        </p:txBody>
      </p:sp>
      <p:grpSp>
        <p:nvGrpSpPr>
          <p:cNvPr id="36" name="Group 35">
            <a:extLst>
              <a:ext uri="{FF2B5EF4-FFF2-40B4-BE49-F238E27FC236}">
                <a16:creationId xmlns:a16="http://schemas.microsoft.com/office/drawing/2014/main" id="{684862F4-9C7C-4249-9E6B-257BC739D07E}"/>
              </a:ext>
            </a:extLst>
          </p:cNvPr>
          <p:cNvGrpSpPr/>
          <p:nvPr/>
        </p:nvGrpSpPr>
        <p:grpSpPr>
          <a:xfrm>
            <a:off x="2051201" y="2721201"/>
            <a:ext cx="610514" cy="608859"/>
            <a:chOff x="7745382" y="4179584"/>
            <a:chExt cx="216026" cy="215441"/>
          </a:xfrm>
        </p:grpSpPr>
        <p:sp>
          <p:nvSpPr>
            <p:cNvPr id="38" name="Freeform 14">
              <a:extLst>
                <a:ext uri="{FF2B5EF4-FFF2-40B4-BE49-F238E27FC236}">
                  <a16:creationId xmlns:a16="http://schemas.microsoft.com/office/drawing/2014/main" id="{14803EF9-628B-4AE3-A134-BE5F4656A231}"/>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45" name="Freeform 15">
              <a:extLst>
                <a:ext uri="{FF2B5EF4-FFF2-40B4-BE49-F238E27FC236}">
                  <a16:creationId xmlns:a16="http://schemas.microsoft.com/office/drawing/2014/main" id="{4FE9C778-95DF-43B8-806F-8EC51F94A124}"/>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47" name="Freeform 16">
              <a:extLst>
                <a:ext uri="{FF2B5EF4-FFF2-40B4-BE49-F238E27FC236}">
                  <a16:creationId xmlns:a16="http://schemas.microsoft.com/office/drawing/2014/main" id="{F4C415DF-66B7-4B8E-A8EA-042005F60CF1}"/>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grpSp>
      <p:sp>
        <p:nvSpPr>
          <p:cNvPr id="63" name="TextBox 62">
            <a:extLst>
              <a:ext uri="{FF2B5EF4-FFF2-40B4-BE49-F238E27FC236}">
                <a16:creationId xmlns:a16="http://schemas.microsoft.com/office/drawing/2014/main" id="{9AC49D12-8B19-471C-8830-ABA865124753}"/>
              </a:ext>
            </a:extLst>
          </p:cNvPr>
          <p:cNvSpPr txBox="1"/>
          <p:nvPr/>
        </p:nvSpPr>
        <p:spPr>
          <a:xfrm>
            <a:off x="4068872" y="3510934"/>
            <a:ext cx="3342916" cy="1267041"/>
          </a:xfrm>
          <a:prstGeom prst="rect">
            <a:avLst/>
          </a:prstGeom>
          <a:noFill/>
        </p:spPr>
        <p:txBody>
          <a:bodyPr wrap="square" lIns="179285" tIns="143428" rIns="179285" bIns="143428" rtlCol="0">
            <a:spAutoFit/>
          </a:bodyPr>
          <a:lstStyle/>
          <a:p>
            <a:pPr algn="ctr">
              <a:lnSpc>
                <a:spcPts val="3960"/>
              </a:lnSpc>
              <a:spcAft>
                <a:spcPts val="588"/>
              </a:spcAft>
            </a:pPr>
            <a:r>
              <a:rPr lang="en-US" sz="2745" dirty="0">
                <a:solidFill>
                  <a:srgbClr val="002050"/>
                </a:solidFill>
                <a:latin typeface="Segoe UI Semilight"/>
              </a:rPr>
              <a:t>Explore features and capabilities</a:t>
            </a:r>
          </a:p>
        </p:txBody>
      </p:sp>
      <p:sp>
        <p:nvSpPr>
          <p:cNvPr id="64" name="TextBox 63">
            <a:extLst>
              <a:ext uri="{FF2B5EF4-FFF2-40B4-BE49-F238E27FC236}">
                <a16:creationId xmlns:a16="http://schemas.microsoft.com/office/drawing/2014/main" id="{B9FAAC99-C77B-4A58-9416-6B7C91D433B1}"/>
              </a:ext>
            </a:extLst>
          </p:cNvPr>
          <p:cNvSpPr txBox="1"/>
          <p:nvPr/>
        </p:nvSpPr>
        <p:spPr>
          <a:xfrm>
            <a:off x="7646640" y="3510934"/>
            <a:ext cx="3788018" cy="1267041"/>
          </a:xfrm>
          <a:prstGeom prst="rect">
            <a:avLst/>
          </a:prstGeom>
          <a:noFill/>
        </p:spPr>
        <p:txBody>
          <a:bodyPr wrap="square" lIns="179285" tIns="143428" rIns="179285" bIns="143428" rtlCol="0">
            <a:spAutoFit/>
          </a:bodyPr>
          <a:lstStyle/>
          <a:p>
            <a:pPr algn="ctr">
              <a:lnSpc>
                <a:spcPts val="3960"/>
              </a:lnSpc>
              <a:spcAft>
                <a:spcPts val="588"/>
              </a:spcAft>
            </a:pPr>
            <a:r>
              <a:rPr lang="en-US" sz="2745" dirty="0">
                <a:solidFill>
                  <a:srgbClr val="002050"/>
                </a:solidFill>
                <a:latin typeface="Segoe UI Semilight"/>
              </a:rPr>
              <a:t>Most services offered at no additional cost</a:t>
            </a:r>
          </a:p>
        </p:txBody>
      </p:sp>
      <p:grpSp>
        <p:nvGrpSpPr>
          <p:cNvPr id="65" name="Group 64">
            <a:extLst>
              <a:ext uri="{FF2B5EF4-FFF2-40B4-BE49-F238E27FC236}">
                <a16:creationId xmlns:a16="http://schemas.microsoft.com/office/drawing/2014/main" id="{59645AFF-C4C1-4F9C-A3BE-80408192D30B}"/>
              </a:ext>
            </a:extLst>
          </p:cNvPr>
          <p:cNvGrpSpPr/>
          <p:nvPr/>
        </p:nvGrpSpPr>
        <p:grpSpPr>
          <a:xfrm>
            <a:off x="5402623" y="2736092"/>
            <a:ext cx="610514" cy="608859"/>
            <a:chOff x="7745382" y="4179584"/>
            <a:chExt cx="216026" cy="215441"/>
          </a:xfrm>
        </p:grpSpPr>
        <p:sp>
          <p:nvSpPr>
            <p:cNvPr id="66" name="Freeform 14">
              <a:extLst>
                <a:ext uri="{FF2B5EF4-FFF2-40B4-BE49-F238E27FC236}">
                  <a16:creationId xmlns:a16="http://schemas.microsoft.com/office/drawing/2014/main" id="{11A6A9FD-A1BB-4FDB-90EC-1C4AFBEA219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67" name="Freeform 15">
              <a:extLst>
                <a:ext uri="{FF2B5EF4-FFF2-40B4-BE49-F238E27FC236}">
                  <a16:creationId xmlns:a16="http://schemas.microsoft.com/office/drawing/2014/main" id="{A9500EA8-AC58-4D00-9298-97C3D2106360}"/>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68" name="Freeform 16">
              <a:extLst>
                <a:ext uri="{FF2B5EF4-FFF2-40B4-BE49-F238E27FC236}">
                  <a16:creationId xmlns:a16="http://schemas.microsoft.com/office/drawing/2014/main" id="{FA667937-D457-4C05-903B-9F26A051E63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grpSp>
      <p:grpSp>
        <p:nvGrpSpPr>
          <p:cNvPr id="69" name="Group 68">
            <a:extLst>
              <a:ext uri="{FF2B5EF4-FFF2-40B4-BE49-F238E27FC236}">
                <a16:creationId xmlns:a16="http://schemas.microsoft.com/office/drawing/2014/main" id="{8AA90812-2B52-4202-BFE9-CCF9A88DBCF8}"/>
              </a:ext>
            </a:extLst>
          </p:cNvPr>
          <p:cNvGrpSpPr/>
          <p:nvPr/>
        </p:nvGrpSpPr>
        <p:grpSpPr>
          <a:xfrm>
            <a:off x="9143451" y="2750984"/>
            <a:ext cx="610514" cy="608859"/>
            <a:chOff x="7745382" y="4179584"/>
            <a:chExt cx="216026" cy="215441"/>
          </a:xfrm>
        </p:grpSpPr>
        <p:sp>
          <p:nvSpPr>
            <p:cNvPr id="70" name="Freeform 14">
              <a:extLst>
                <a:ext uri="{FF2B5EF4-FFF2-40B4-BE49-F238E27FC236}">
                  <a16:creationId xmlns:a16="http://schemas.microsoft.com/office/drawing/2014/main" id="{D76F20DE-7A5E-4CC6-9062-7D9CE72B5B2B}"/>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71" name="Freeform 15">
              <a:extLst>
                <a:ext uri="{FF2B5EF4-FFF2-40B4-BE49-F238E27FC236}">
                  <a16:creationId xmlns:a16="http://schemas.microsoft.com/office/drawing/2014/main" id="{0A7C0526-B296-49D7-BA1E-BB969B86453A}"/>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sp>
          <p:nvSpPr>
            <p:cNvPr id="72" name="Freeform 16">
              <a:extLst>
                <a:ext uri="{FF2B5EF4-FFF2-40B4-BE49-F238E27FC236}">
                  <a16:creationId xmlns:a16="http://schemas.microsoft.com/office/drawing/2014/main" id="{7EEE9749-05AD-436F-A239-551DA70EEDA2}"/>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solidFill>
              <a:srgbClr val="00188F"/>
            </a:solidFill>
            <a:ln>
              <a:noFill/>
            </a:ln>
            <a:effectLst/>
          </p:spPr>
          <p:txBody>
            <a:bodyPr wrap="none" anchor="ctr"/>
            <a:lstStyle/>
            <a:p>
              <a:pPr defTabSz="896386">
                <a:defRPr/>
              </a:pPr>
              <a:endParaRPr lang="en-US" sz="1765" kern="0">
                <a:solidFill>
                  <a:srgbClr val="353535"/>
                </a:solidFill>
                <a:latin typeface="Segoe UI Semilight"/>
              </a:endParaRPr>
            </a:p>
          </p:txBody>
        </p:sp>
      </p:grpSp>
    </p:spTree>
    <p:extLst>
      <p:ext uri="{BB962C8B-B14F-4D97-AF65-F5344CB8AC3E}">
        <p14:creationId xmlns:p14="http://schemas.microsoft.com/office/powerpoint/2010/main" val="153187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1000"/>
                                        <p:tgtEl>
                                          <p:spTgt spid="39"/>
                                        </p:tgtEl>
                                      </p:cBhvr>
                                    </p:animEffect>
                                  </p:childTnLst>
                                </p:cTn>
                              </p:par>
                            </p:childTnLst>
                          </p:cTn>
                        </p:par>
                        <p:par>
                          <p:cTn id="8" fill="hold">
                            <p:stCondLst>
                              <p:cond delay="1000"/>
                            </p:stCondLst>
                            <p:childTnLst>
                              <p:par>
                                <p:cTn id="9" presetID="2" presetClass="entr" presetSubtype="2" decel="10000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63" presetClass="path" presetSubtype="0" accel="50000" decel="50000" fill="hold" nodeType="withEffect">
                                  <p:stCondLst>
                                    <p:cond delay="0"/>
                                  </p:stCondLst>
                                  <p:childTnLst>
                                    <p:animMotion origin="layout" path="M -0.04698 -2.39219E-6 L -3.99285E-6 -2.39219E-6 " pathEditMode="relative" rAng="0" ptsTypes="AA">
                                      <p:cBhvr>
                                        <p:cTn id="20" dur="500" fill="hold"/>
                                        <p:tgtEl>
                                          <p:spTgt spid="36"/>
                                        </p:tgtEl>
                                        <p:attrNameLst>
                                          <p:attrName>ppt_x</p:attrName>
                                          <p:attrName>ppt_y</p:attrName>
                                        </p:attrNameLst>
                                      </p:cBhvr>
                                      <p:rCtr x="2349" y="0"/>
                                    </p:animMotion>
                                  </p:childTnLst>
                                </p:cTn>
                              </p:par>
                              <p:par>
                                <p:cTn id="21" presetID="63" presetClass="path" presetSubtype="0" accel="50000" decel="50000" fill="hold" grpId="1" nodeType="withEffect">
                                  <p:stCondLst>
                                    <p:cond delay="0"/>
                                  </p:stCondLst>
                                  <p:childTnLst>
                                    <p:animMotion origin="layout" path="M -0.06038 4.50749E-6 L -2.35384E-6 4.50749E-6 " pathEditMode="relative" rAng="0" ptsTypes="AA">
                                      <p:cBhvr>
                                        <p:cTn id="22" dur="1000" fill="hold"/>
                                        <p:tgtEl>
                                          <p:spTgt spid="35"/>
                                        </p:tgtEl>
                                        <p:attrNameLst>
                                          <p:attrName>ppt_x</p:attrName>
                                          <p:attrName>ppt_y</p:attrName>
                                        </p:attrNameLst>
                                      </p:cBhvr>
                                      <p:rCtr x="3013" y="0"/>
                                    </p:animMotion>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500"/>
                                        <p:tgtEl>
                                          <p:spTgt spid="63"/>
                                        </p:tgtEl>
                                      </p:cBhvr>
                                    </p:animEffect>
                                  </p:childTnLst>
                                </p:cTn>
                              </p:par>
                              <p:par>
                                <p:cTn id="27" presetID="63" presetClass="path" presetSubtype="0" accel="50000" decel="50000" fill="hold" grpId="1" nodeType="withEffect">
                                  <p:stCondLst>
                                    <p:cond delay="0"/>
                                  </p:stCondLst>
                                  <p:childTnLst>
                                    <p:animMotion origin="layout" path="M -0.06038 1.25738E-6 L 3.5665E-6 1.25738E-6 " pathEditMode="relative" rAng="0" ptsTypes="AA">
                                      <p:cBhvr>
                                        <p:cTn id="28" dur="1000" fill="hold"/>
                                        <p:tgtEl>
                                          <p:spTgt spid="63"/>
                                        </p:tgtEl>
                                        <p:attrNameLst>
                                          <p:attrName>ppt_x</p:attrName>
                                          <p:attrName>ppt_y</p:attrName>
                                        </p:attrNameLst>
                                      </p:cBhvr>
                                      <p:rCtr x="3013" y="0"/>
                                    </p:animMotion>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par>
                                <p:cTn id="33" presetID="63" presetClass="path" presetSubtype="0" accel="50000" decel="50000" fill="hold" grpId="1" nodeType="withEffect">
                                  <p:stCondLst>
                                    <p:cond delay="0"/>
                                  </p:stCondLst>
                                  <p:childTnLst>
                                    <p:animMotion origin="layout" path="M -0.06038 1.25738E-6 L 3.5665E-6 1.25738E-6 " pathEditMode="relative" rAng="0" ptsTypes="AA">
                                      <p:cBhvr>
                                        <p:cTn id="34" dur="1000" fill="hold"/>
                                        <p:tgtEl>
                                          <p:spTgt spid="64"/>
                                        </p:tgtEl>
                                        <p:attrNameLst>
                                          <p:attrName>ppt_x</p:attrName>
                                          <p:attrName>ppt_y</p:attrName>
                                        </p:attrNameLst>
                                      </p:cBhvr>
                                      <p:rCtr x="3013" y="0"/>
                                    </p:animMotion>
                                  </p:childTnLst>
                                </p:cTn>
                              </p:par>
                              <p:par>
                                <p:cTn id="35" presetID="10"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63" presetClass="path" presetSubtype="0" accel="50000" decel="50000" fill="hold" nodeType="withEffect">
                                  <p:stCondLst>
                                    <p:cond delay="0"/>
                                  </p:stCondLst>
                                  <p:childTnLst>
                                    <p:animMotion origin="layout" path="M -0.04698 -2.39219E-6 L -3.99285E-6 -2.39219E-6 " pathEditMode="relative" rAng="0" ptsTypes="AA">
                                      <p:cBhvr>
                                        <p:cTn id="39" dur="500" fill="hold"/>
                                        <p:tgtEl>
                                          <p:spTgt spid="65"/>
                                        </p:tgtEl>
                                        <p:attrNameLst>
                                          <p:attrName>ppt_x</p:attrName>
                                          <p:attrName>ppt_y</p:attrName>
                                        </p:attrNameLst>
                                      </p:cBhvr>
                                      <p:rCtr x="2349" y="0"/>
                                    </p:animMotion>
                                  </p:childTnLst>
                                </p:cTn>
                              </p:par>
                              <p:par>
                                <p:cTn id="40" presetID="10" presetClass="entr" presetSubtype="0" fill="hold" nodeType="with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0"/>
                                  </p:stCondLst>
                                  <p:childTnLst>
                                    <p:animMotion origin="layout" path="M -0.04698 -2.39219E-6 L -3.99285E-6 -2.39219E-6 " pathEditMode="relative" rAng="0" ptsTypes="AA">
                                      <p:cBhvr>
                                        <p:cTn id="44" dur="500" fill="hold"/>
                                        <p:tgtEl>
                                          <p:spTgt spid="69"/>
                                        </p:tgtEl>
                                        <p:attrNameLst>
                                          <p:attrName>ppt_x</p:attrName>
                                          <p:attrName>ppt_y</p:attrName>
                                        </p:attrNameLst>
                                      </p:cBhvr>
                                      <p:rCtr x="2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7" grpId="0" animBg="1"/>
      <p:bldP spid="35" grpId="0"/>
      <p:bldP spid="35" grpId="1"/>
      <p:bldP spid="63" grpId="0"/>
      <p:bldP spid="63" grpId="1"/>
      <p:bldP spid="64" grpId="0"/>
      <p:bldP spid="64"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A27D6D-C399-43B1-BC64-56FA731B0E35}"/>
              </a:ext>
            </a:extLst>
          </p:cNvPr>
          <p:cNvSpPr>
            <a:spLocks noGrp="1"/>
          </p:cNvSpPr>
          <p:nvPr>
            <p:ph type="title"/>
          </p:nvPr>
        </p:nvSpPr>
        <p:spPr/>
        <p:txBody>
          <a:bodyPr>
            <a:normAutofit/>
          </a:bodyPr>
          <a:lstStyle/>
          <a:p>
            <a:r>
              <a:rPr lang="en-US" sz="5400" dirty="0"/>
              <a:t>Thank you!</a:t>
            </a:r>
          </a:p>
        </p:txBody>
      </p:sp>
    </p:spTree>
    <p:extLst>
      <p:ext uri="{BB962C8B-B14F-4D97-AF65-F5344CB8AC3E}">
        <p14:creationId xmlns:p14="http://schemas.microsoft.com/office/powerpoint/2010/main" val="2449729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2A29EE-8DF9-499E-B067-28E4CBC6D0CA}"/>
              </a:ext>
            </a:extLst>
          </p:cNvPr>
          <p:cNvSpPr>
            <a:spLocks noGrp="1"/>
          </p:cNvSpPr>
          <p:nvPr>
            <p:ph type="title"/>
          </p:nvPr>
        </p:nvSpPr>
        <p:spPr/>
        <p:txBody>
          <a:bodyPr/>
          <a:lstStyle/>
          <a:p>
            <a:r>
              <a:rPr lang="en-US" dirty="0"/>
              <a:t>What is Governance?</a:t>
            </a:r>
          </a:p>
        </p:txBody>
      </p:sp>
      <p:pic>
        <p:nvPicPr>
          <p:cNvPr id="13" name="Picture 12">
            <a:extLst>
              <a:ext uri="{FF2B5EF4-FFF2-40B4-BE49-F238E27FC236}">
                <a16:creationId xmlns:a16="http://schemas.microsoft.com/office/drawing/2014/main" id="{87A2965E-EC96-4FA8-9B80-1F8C09F5BC92}"/>
              </a:ext>
            </a:extLst>
          </p:cNvPr>
          <p:cNvPicPr>
            <a:picLocks noChangeAspect="1"/>
          </p:cNvPicPr>
          <p:nvPr/>
        </p:nvPicPr>
        <p:blipFill rotWithShape="1">
          <a:blip r:embed="rId3"/>
          <a:srcRect l="5955" t="4798" r="8798" b="8463"/>
          <a:stretch/>
        </p:blipFill>
        <p:spPr>
          <a:xfrm>
            <a:off x="4953001" y="1382486"/>
            <a:ext cx="5704114" cy="5127172"/>
          </a:xfrm>
          <a:prstGeom prst="rect">
            <a:avLst/>
          </a:prstGeom>
        </p:spPr>
      </p:pic>
    </p:spTree>
    <p:extLst>
      <p:ext uri="{BB962C8B-B14F-4D97-AF65-F5344CB8AC3E}">
        <p14:creationId xmlns:p14="http://schemas.microsoft.com/office/powerpoint/2010/main" val="34512640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60A7-915B-4AC0-BADD-DA91B3076259}"/>
              </a:ext>
            </a:extLst>
          </p:cNvPr>
          <p:cNvSpPr>
            <a:spLocks noGrp="1"/>
          </p:cNvSpPr>
          <p:nvPr>
            <p:ph type="title"/>
          </p:nvPr>
        </p:nvSpPr>
        <p:spPr/>
        <p:txBody>
          <a:bodyPr/>
          <a:lstStyle/>
          <a:p>
            <a:r>
              <a:rPr lang="en-US"/>
              <a:t>Why is Governance needed?</a:t>
            </a:r>
          </a:p>
        </p:txBody>
      </p:sp>
      <p:graphicFrame>
        <p:nvGraphicFramePr>
          <p:cNvPr id="3" name="Diagram 2">
            <a:extLst>
              <a:ext uri="{FF2B5EF4-FFF2-40B4-BE49-F238E27FC236}">
                <a16:creationId xmlns:a16="http://schemas.microsoft.com/office/drawing/2014/main" id="{1F1E7AEC-F7C5-44C4-B575-4A1FE3E7A349}"/>
              </a:ext>
            </a:extLst>
          </p:cNvPr>
          <p:cNvGraphicFramePr/>
          <p:nvPr>
            <p:extLst>
              <p:ext uri="{D42A27DB-BD31-4B8C-83A1-F6EECF244321}">
                <p14:modId xmlns:p14="http://schemas.microsoft.com/office/powerpoint/2010/main" val="3125936803"/>
              </p:ext>
            </p:extLst>
          </p:nvPr>
        </p:nvGraphicFramePr>
        <p:xfrm>
          <a:off x="101341" y="1258006"/>
          <a:ext cx="11822913" cy="5417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9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TextBox 76">
            <a:extLst>
              <a:ext uri="{FF2B5EF4-FFF2-40B4-BE49-F238E27FC236}">
                <a16:creationId xmlns:a16="http://schemas.microsoft.com/office/drawing/2014/main" id="{68A6378C-BC35-473C-83D4-F7D7658309F7}"/>
              </a:ext>
            </a:extLst>
          </p:cNvPr>
          <p:cNvSpPr txBox="1"/>
          <p:nvPr/>
        </p:nvSpPr>
        <p:spPr>
          <a:xfrm>
            <a:off x="65155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0">
              <a:defRPr/>
            </a:pPr>
            <a:r>
              <a:rPr lang="en-US" sz="1800">
                <a:solidFill>
                  <a:srgbClr val="0078D4"/>
                </a:solidFill>
              </a:rPr>
              <a:t>Native platform capabilities to ensure compliant use of cloud resources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535249" y="445316"/>
            <a:ext cx="8799471" cy="928289"/>
          </a:xfrm>
        </p:spPr>
        <p:txBody>
          <a:bodyPr/>
          <a:lstStyle/>
          <a:p>
            <a:r>
              <a:rPr lang="en-US" dirty="0"/>
              <a:t>Governance Tools for the cloud </a:t>
            </a:r>
          </a:p>
        </p:txBody>
      </p:sp>
      <p:grpSp>
        <p:nvGrpSpPr>
          <p:cNvPr id="19" name="Group 18">
            <a:extLst>
              <a:ext uri="{FF2B5EF4-FFF2-40B4-BE49-F238E27FC236}">
                <a16:creationId xmlns:a16="http://schemas.microsoft.com/office/drawing/2014/main" id="{D2F93413-707B-4193-A7AD-16DD11498EC3}"/>
              </a:ext>
            </a:extLst>
          </p:cNvPr>
          <p:cNvGrpSpPr/>
          <p:nvPr/>
        </p:nvGrpSpPr>
        <p:grpSpPr>
          <a:xfrm>
            <a:off x="7655502" y="3314527"/>
            <a:ext cx="2330165" cy="2282773"/>
            <a:chOff x="3374773" y="3321485"/>
            <a:chExt cx="2330496" cy="2283096"/>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374773" y="3321485"/>
              <a:ext cx="1265090" cy="438903"/>
            </a:xfrm>
            <a:prstGeom prst="rect">
              <a:avLst/>
            </a:prstGeom>
            <a:noFill/>
          </p:spPr>
          <p:txBody>
            <a:bodyPr wrap="none" lIns="91427" tIns="91427" rIns="91427" bIns="9142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181">
                <a:spcAft>
                  <a:spcPts val="575"/>
                </a:spcAft>
                <a:defRPr/>
              </a:pPr>
              <a:r>
                <a:rPr lang="en-US" sz="1800" kern="0">
                  <a:solidFill>
                    <a:schemeClr val="tx1"/>
                  </a:solidFill>
                  <a:latin typeface="Segoe UI Semibold"/>
                  <a:cs typeface="Segoe UI" panose="020B0502040204020203" pitchFamily="34" charset="0"/>
                </a:rPr>
                <a:t>Blueprints</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3374773" y="4012607"/>
              <a:ext cx="2330496"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Deploy and update cloud environments in a repeatable manner using composable artifacts</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344422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35246" y="3300998"/>
            <a:ext cx="2303810" cy="1411316"/>
            <a:chOff x="9233315" y="3321485"/>
            <a:chExt cx="2304138" cy="1411516"/>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2304138" cy="76029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Enrollment</a:t>
              </a:r>
            </a:p>
            <a:p>
              <a:pPr algn="l" defTabSz="914192">
                <a:defRPr/>
              </a:pPr>
              <a:r>
                <a:rPr lang="en-US" b="0" dirty="0">
                  <a:solidFill>
                    <a:schemeClr val="tx1"/>
                  </a:solidFill>
                  <a:latin typeface="Segoe UI Semibold"/>
                </a:rPr>
                <a:t>Management Group</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733086"/>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Define organizational hierarchy</a:t>
              </a:r>
            </a:p>
          </p:txBody>
        </p:sp>
        <p:cxnSp>
          <p:nvCxnSpPr>
            <p:cNvPr id="81" name="Straight Connector 80">
              <a:extLst>
                <a:ext uri="{FF2B5EF4-FFF2-40B4-BE49-F238E27FC236}">
                  <a16:creationId xmlns:a16="http://schemas.microsoft.com/office/drawing/2014/main" id="{D17798A0-23BE-42B3-B37B-22CA71E346E4}"/>
                </a:ext>
              </a:extLst>
            </p:cNvPr>
            <p:cNvCxnSpPr>
              <a:cxnSpLocks/>
            </p:cNvCxnSpPr>
            <p:nvPr/>
          </p:nvCxnSpPr>
          <p:spPr>
            <a:xfrm>
              <a:off x="9302765" y="4059258"/>
              <a:ext cx="2086215" cy="22517"/>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963732" y="2400257"/>
            <a:ext cx="2240558" cy="2606254"/>
            <a:chOff x="9431642" y="2421886"/>
            <a:chExt cx="2240876" cy="2606623"/>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2179596" cy="1510792"/>
              <a:chOff x="9092926" y="1650386"/>
              <a:chExt cx="217959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162376" y="2567058"/>
                <a:ext cx="2110146" cy="594120"/>
                <a:chOff x="9302765" y="3323599"/>
                <a:chExt cx="2110146" cy="594120"/>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302765" y="3323599"/>
                  <a:ext cx="2110146" cy="434000"/>
                </a:xfrm>
                <a:prstGeom prst="rect">
                  <a:avLst/>
                </a:prstGeom>
                <a:noFill/>
                <a:ln>
                  <a:noFill/>
                </a:ln>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Cost Management</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009E9A6C-F682-4DEB-B444-7E16A916852F}"/>
                  </a:ext>
                </a:extLst>
              </p:cNvPr>
              <p:cNvSpPr/>
              <p:nvPr/>
            </p:nvSpPr>
            <p:spPr bwMode="auto">
              <a:xfrm>
                <a:off x="9092926" y="1650386"/>
                <a:ext cx="914400" cy="914400"/>
              </a:xfrm>
              <a:prstGeom prst="ellipse">
                <a:avLst/>
              </a:prstGeom>
              <a:solidFill>
                <a:schemeClr val="bg2"/>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latin typeface="Segoe UI"/>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003275"/>
            </a:xfrm>
            <a:prstGeom prst="rect">
              <a:avLst/>
            </a:prstGeom>
            <a:noFill/>
            <a:ln>
              <a:noFill/>
            </a:ln>
          </p:spPr>
          <p:txBody>
            <a:bodyPr wrap="square" lIns="91427" tIns="91427" rIns="91427" bIns="91427" rtlCol="0">
              <a:spAutoFit/>
            </a:bodyPr>
            <a:lstStyle/>
            <a:p>
              <a:pPr defTabSz="932205">
                <a:lnSpc>
                  <a:spcPct val="114000"/>
                </a:lnSpc>
                <a:spcBef>
                  <a:spcPts val="288"/>
                </a:spcBef>
                <a:defRPr/>
              </a:pPr>
              <a:r>
                <a:rPr lang="en-US" sz="1600" dirty="0">
                  <a:latin typeface="Segoe UI" charset="0"/>
                  <a:cs typeface="Segoe UI" charset="0"/>
                </a:rPr>
                <a:t>Monitor cloud spend and optimize resources</a:t>
              </a:r>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2992921" y="3314527"/>
            <a:ext cx="2094637" cy="1553734"/>
            <a:chOff x="588263" y="3321485"/>
            <a:chExt cx="2094934" cy="1553954"/>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766639" cy="434000"/>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dirty="0">
                  <a:solidFill>
                    <a:schemeClr val="tx1"/>
                  </a:solidFill>
                  <a:latin typeface="Segoe UI Semibold"/>
                </a:rPr>
                <a:t>RBAC</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862832"/>
            </a:xfrm>
            <a:prstGeom prst="rect">
              <a:avLst/>
            </a:prstGeom>
            <a:noFill/>
          </p:spPr>
          <p:txBody>
            <a:bodyPr wrap="square" lIns="91427" tIns="91427" rIns="91427" bIns="91427" rtlCol="0">
              <a:spAutoFit/>
            </a:bodyPr>
            <a:lstStyle/>
            <a:p>
              <a:pPr defTabSz="950938">
                <a:lnSpc>
                  <a:spcPct val="90000"/>
                </a:lnSpc>
                <a:defRPr/>
              </a:pPr>
              <a:r>
                <a:rPr lang="en-US" sz="1600" dirty="0">
                  <a:latin typeface="Segoe UI" charset="0"/>
                  <a:cs typeface="Segoe UI" charset="0"/>
                </a:rPr>
                <a:t>Fine-grained access management of Azure resources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FE389A63-D607-4BCB-94EB-EAC090BAA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249" y="2362747"/>
            <a:ext cx="976114" cy="976114"/>
          </a:xfrm>
          <a:prstGeom prst="rect">
            <a:avLst/>
          </a:prstGeom>
        </p:spPr>
      </p:pic>
      <p:pic>
        <p:nvPicPr>
          <p:cNvPr id="37" name="Graphic 36">
            <a:extLst>
              <a:ext uri="{FF2B5EF4-FFF2-40B4-BE49-F238E27FC236}">
                <a16:creationId xmlns:a16="http://schemas.microsoft.com/office/drawing/2014/main" id="{21E8C59B-4A13-4142-BDED-4C829900FA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9101" y="2394596"/>
            <a:ext cx="1045424" cy="1045424"/>
          </a:xfrm>
          <a:prstGeom prst="rect">
            <a:avLst/>
          </a:prstGeom>
        </p:spPr>
      </p:pic>
      <p:pic>
        <p:nvPicPr>
          <p:cNvPr id="39" name="Graphic 38">
            <a:extLst>
              <a:ext uri="{FF2B5EF4-FFF2-40B4-BE49-F238E27FC236}">
                <a16:creationId xmlns:a16="http://schemas.microsoft.com/office/drawing/2014/main" id="{9AE844EC-9C61-4AE3-97AB-88CEDE22FE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45791" y="2356186"/>
            <a:ext cx="1011259" cy="1011259"/>
          </a:xfrm>
          <a:prstGeom prst="rect">
            <a:avLst/>
          </a:prstGeom>
        </p:spPr>
      </p:pic>
      <p:sp>
        <p:nvSpPr>
          <p:cNvPr id="40" name="money_2">
            <a:extLst>
              <a:ext uri="{FF2B5EF4-FFF2-40B4-BE49-F238E27FC236}">
                <a16:creationId xmlns:a16="http://schemas.microsoft.com/office/drawing/2014/main" id="{40917FCB-FE26-4CD2-86B9-854F5176D692}"/>
              </a:ext>
            </a:extLst>
          </p:cNvPr>
          <p:cNvSpPr>
            <a:spLocks noChangeAspect="1" noEditPoints="1"/>
          </p:cNvSpPr>
          <p:nvPr/>
        </p:nvSpPr>
        <p:spPr bwMode="auto">
          <a:xfrm>
            <a:off x="10021481" y="2548065"/>
            <a:ext cx="605382" cy="638304"/>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p:spPr>
        <p:txBody>
          <a:bodyPr vert="horz" wrap="square" lIns="89617" tIns="44808" rIns="89617" bIns="44808" numCol="1" anchor="t" anchorCtr="0" compatLnSpc="1">
            <a:prstTxWarp prst="textNoShape">
              <a:avLst/>
            </a:prstTxWarp>
          </a:bodyPr>
          <a:lstStyle/>
          <a:p>
            <a:pPr defTabSz="914049">
              <a:defRPr/>
            </a:pPr>
            <a:endParaRPr lang="en-US" sz="1765">
              <a:gradFill>
                <a:gsLst>
                  <a:gs pos="0">
                    <a:srgbClr val="505050"/>
                  </a:gs>
                  <a:gs pos="100000">
                    <a:srgbClr val="505050"/>
                  </a:gs>
                </a:gsLst>
                <a:lin ang="5400000" scaled="1"/>
              </a:gradFill>
              <a:latin typeface="Segoe UI Semilight"/>
            </a:endParaRPr>
          </a:p>
        </p:txBody>
      </p:sp>
      <p:sp>
        <p:nvSpPr>
          <p:cNvPr id="41" name="TextBox 40">
            <a:extLst>
              <a:ext uri="{FF2B5EF4-FFF2-40B4-BE49-F238E27FC236}">
                <a16:creationId xmlns:a16="http://schemas.microsoft.com/office/drawing/2014/main" id="{2F1D7D66-F396-4195-8ABD-8B5CD25B9640}"/>
              </a:ext>
            </a:extLst>
          </p:cNvPr>
          <p:cNvSpPr txBox="1"/>
          <p:nvPr/>
        </p:nvSpPr>
        <p:spPr>
          <a:xfrm>
            <a:off x="2992921"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
        <p:nvSpPr>
          <p:cNvPr id="43" name="TextBox 42">
            <a:extLst>
              <a:ext uri="{FF2B5EF4-FFF2-40B4-BE49-F238E27FC236}">
                <a16:creationId xmlns:a16="http://schemas.microsoft.com/office/drawing/2014/main" id="{411B0740-B1A2-4BE3-983C-26F10E2093FF}"/>
              </a:ext>
            </a:extLst>
          </p:cNvPr>
          <p:cNvSpPr txBox="1"/>
          <p:nvPr/>
        </p:nvSpPr>
        <p:spPr>
          <a:xfrm>
            <a:off x="768547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Environment</a:t>
            </a:r>
          </a:p>
        </p:txBody>
      </p:sp>
      <p:sp>
        <p:nvSpPr>
          <p:cNvPr id="44" name="TextBox 43">
            <a:extLst>
              <a:ext uri="{FF2B5EF4-FFF2-40B4-BE49-F238E27FC236}">
                <a16:creationId xmlns:a16="http://schemas.microsoft.com/office/drawing/2014/main" id="{20ACC074-E790-47E8-95B1-BB3E50C1461E}"/>
              </a:ext>
            </a:extLst>
          </p:cNvPr>
          <p:cNvSpPr txBox="1"/>
          <p:nvPr/>
        </p:nvSpPr>
        <p:spPr>
          <a:xfrm>
            <a:off x="9921331" y="571287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Consumption</a:t>
            </a:r>
          </a:p>
        </p:txBody>
      </p:sp>
      <p:sp>
        <p:nvSpPr>
          <p:cNvPr id="45" name="TextBox 44">
            <a:extLst>
              <a:ext uri="{FF2B5EF4-FFF2-40B4-BE49-F238E27FC236}">
                <a16:creationId xmlns:a16="http://schemas.microsoft.com/office/drawing/2014/main" id="{90DDCABC-8CA3-40AC-BE33-C9872AE9C56E}"/>
              </a:ext>
            </a:extLst>
          </p:cNvPr>
          <p:cNvSpPr txBox="1"/>
          <p:nvPr/>
        </p:nvSpPr>
        <p:spPr>
          <a:xfrm>
            <a:off x="595967" y="5701456"/>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Hierarchy</a:t>
            </a:r>
          </a:p>
        </p:txBody>
      </p:sp>
      <p:sp>
        <p:nvSpPr>
          <p:cNvPr id="2" name="TextBox 1">
            <a:extLst>
              <a:ext uri="{FF2B5EF4-FFF2-40B4-BE49-F238E27FC236}">
                <a16:creationId xmlns:a16="http://schemas.microsoft.com/office/drawing/2014/main" id="{F6BF6460-40C5-4061-AB70-848586ACEB37}"/>
              </a:ext>
            </a:extLst>
          </p:cNvPr>
          <p:cNvSpPr txBox="1"/>
          <p:nvPr/>
        </p:nvSpPr>
        <p:spPr>
          <a:xfrm>
            <a:off x="6096000" y="6451378"/>
            <a:ext cx="6066848" cy="276999"/>
          </a:xfrm>
          <a:prstGeom prst="rect">
            <a:avLst/>
          </a:prstGeom>
          <a:noFill/>
        </p:spPr>
        <p:txBody>
          <a:bodyPr wrap="square" lIns="0" tIns="0" rIns="0" bIns="0" rtlCol="0">
            <a:spAutoFit/>
          </a:bodyPr>
          <a:lstStyle/>
          <a:p>
            <a:pPr defTabSz="914367"/>
            <a:r>
              <a:rPr lang="en-US" dirty="0">
                <a:latin typeface="Segoe UI"/>
              </a:rPr>
              <a:t>https://docs.microsoft.com/en-us/azure/cost-management/</a:t>
            </a:r>
          </a:p>
        </p:txBody>
      </p:sp>
      <p:grpSp>
        <p:nvGrpSpPr>
          <p:cNvPr id="46" name="Group 45">
            <a:extLst>
              <a:ext uri="{FF2B5EF4-FFF2-40B4-BE49-F238E27FC236}">
                <a16:creationId xmlns:a16="http://schemas.microsoft.com/office/drawing/2014/main" id="{E94DB9B4-823A-4B85-A244-A8F4A23B4439}"/>
              </a:ext>
            </a:extLst>
          </p:cNvPr>
          <p:cNvGrpSpPr/>
          <p:nvPr/>
        </p:nvGrpSpPr>
        <p:grpSpPr>
          <a:xfrm>
            <a:off x="5300692" y="3314527"/>
            <a:ext cx="2094637" cy="2282773"/>
            <a:chOff x="588263" y="3321485"/>
            <a:chExt cx="2094934" cy="2283096"/>
          </a:xfrm>
        </p:grpSpPr>
        <p:sp>
          <p:nvSpPr>
            <p:cNvPr id="47" name="TextBox 46">
              <a:extLst>
                <a:ext uri="{FF2B5EF4-FFF2-40B4-BE49-F238E27FC236}">
                  <a16:creationId xmlns:a16="http://schemas.microsoft.com/office/drawing/2014/main" id="{0F29D975-41E3-4912-A773-1AF26E4B0E17}"/>
                </a:ext>
              </a:extLst>
            </p:cNvPr>
            <p:cNvSpPr txBox="1">
              <a:spLocks noChangeAspect="1"/>
            </p:cNvSpPr>
            <p:nvPr/>
          </p:nvSpPr>
          <p:spPr>
            <a:xfrm>
              <a:off x="588263" y="3321485"/>
              <a:ext cx="816249" cy="438903"/>
            </a:xfrm>
            <a:prstGeom prst="rect">
              <a:avLst/>
            </a:prstGeom>
            <a:noFill/>
          </p:spPr>
          <p:txBody>
            <a:bodyPr wrap="none" lIns="91427" tIns="91427" rIns="91427" bIns="91427"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algn="l" defTabSz="914192">
                <a:defRPr/>
              </a:pPr>
              <a:r>
                <a:rPr lang="en-US" b="0">
                  <a:solidFill>
                    <a:schemeClr val="tx1"/>
                  </a:solidFill>
                  <a:latin typeface="Segoe UI Semibold"/>
                </a:rPr>
                <a:t>Policy</a:t>
              </a:r>
            </a:p>
          </p:txBody>
        </p:sp>
        <p:sp>
          <p:nvSpPr>
            <p:cNvPr id="48" name="TextBox 47">
              <a:extLst>
                <a:ext uri="{FF2B5EF4-FFF2-40B4-BE49-F238E27FC236}">
                  <a16:creationId xmlns:a16="http://schemas.microsoft.com/office/drawing/2014/main" id="{832C512A-2466-4DEA-B71F-3A22EB9819F4}"/>
                </a:ext>
              </a:extLst>
            </p:cNvPr>
            <p:cNvSpPr txBox="1"/>
            <p:nvPr/>
          </p:nvSpPr>
          <p:spPr>
            <a:xfrm>
              <a:off x="588263" y="4012607"/>
              <a:ext cx="2094934" cy="1591974"/>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a:latin typeface="Segoe UI" charset="0"/>
                  <a:cs typeface="Segoe UI" charset="0"/>
                </a:rPr>
                <a:t>Real-time enforcement, compliance assessment and remediation</a:t>
              </a:r>
            </a:p>
          </p:txBody>
        </p:sp>
        <p:cxnSp>
          <p:nvCxnSpPr>
            <p:cNvPr id="49" name="Straight Connector 48">
              <a:extLst>
                <a:ext uri="{FF2B5EF4-FFF2-40B4-BE49-F238E27FC236}">
                  <a16:creationId xmlns:a16="http://schemas.microsoft.com/office/drawing/2014/main" id="{680CCF4F-7146-4750-BE05-86CF2B9927AB}"/>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0" name="Graphic 49">
            <a:extLst>
              <a:ext uri="{FF2B5EF4-FFF2-40B4-BE49-F238E27FC236}">
                <a16:creationId xmlns:a16="http://schemas.microsoft.com/office/drawing/2014/main" id="{2612D4C5-8439-45D1-9BB2-7D9F79D30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53562" y="2356186"/>
            <a:ext cx="1011259" cy="1011259"/>
          </a:xfrm>
          <a:prstGeom prst="rect">
            <a:avLst/>
          </a:prstGeom>
        </p:spPr>
      </p:pic>
      <p:sp>
        <p:nvSpPr>
          <p:cNvPr id="51" name="TextBox 50">
            <a:extLst>
              <a:ext uri="{FF2B5EF4-FFF2-40B4-BE49-F238E27FC236}">
                <a16:creationId xmlns:a16="http://schemas.microsoft.com/office/drawing/2014/main" id="{DF4527B0-2E3A-41C3-B0B4-FA79324BA8D2}"/>
              </a:ext>
            </a:extLst>
          </p:cNvPr>
          <p:cNvSpPr txBox="1"/>
          <p:nvPr/>
        </p:nvSpPr>
        <p:spPr>
          <a:xfrm>
            <a:off x="5300692" y="5727675"/>
            <a:ext cx="2094637" cy="446725"/>
          </a:xfrm>
          <a:prstGeom prst="rect">
            <a:avLst/>
          </a:prstGeom>
          <a:noFill/>
        </p:spPr>
        <p:txBody>
          <a:bodyPr wrap="square" lIns="91427" tIns="91427" rIns="91427" bIns="91427" rtlCol="0">
            <a:spAutoFit/>
          </a:bodyPr>
          <a:lstStyle/>
          <a:p>
            <a:pPr defTabSz="932205">
              <a:lnSpc>
                <a:spcPct val="114000"/>
              </a:lnSpc>
              <a:spcBef>
                <a:spcPts val="288"/>
              </a:spcBef>
              <a:defRPr/>
            </a:pPr>
            <a:r>
              <a:rPr lang="en-US" sz="1600" b="1">
                <a:latin typeface="Segoe UI" charset="0"/>
                <a:cs typeface="Segoe UI" charset="0"/>
              </a:rPr>
              <a:t>Control</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9" presetClass="emph" presetSubtype="0" grpId="0" nodeType="withEffect">
                                  <p:stCondLst>
                                    <p:cond delay="0"/>
                                  </p:stCondLst>
                                  <p:childTnLst>
                                    <p:set>
                                      <p:cBhvr>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p:cTn id="12" dur="indefinite"/>
                                        <p:tgtEl>
                                          <p:spTgt spid="40"/>
                                        </p:tgtEl>
                                        <p:attrNameLst>
                                          <p:attrName>style.opacity</p:attrName>
                                        </p:attrNameLst>
                                      </p:cBhvr>
                                      <p:to>
                                        <p:strVal val="0.25"/>
                                      </p:to>
                                    </p:set>
                                    <p:animEffect filter="image" prLst="opacity: 0.25">
                                      <p:cBhvr rctx="IE">
                                        <p:cTn id="13" dur="indefinite"/>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8.xml.rels><?xml version="1.0" encoding="UTF-8" standalone="yes"?>
<Relationships xmlns="http://schemas.openxmlformats.org/package/2006/relationships"><Relationship Id="rId1" Type="http://schemas.openxmlformats.org/officeDocument/2006/relationships/image" Target="../media/image39.jpeg"/></Relationships>
</file>

<file path=ppt/theme/theme1.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2.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_Template.potx" id="{D19ED5EF-C073-4FD2-AAB8-A9AEB3365B20}" vid="{3411C75C-92A6-4FA1-B008-8910363F2F3B}"/>
    </a:ext>
  </a:extLst>
</a:theme>
</file>

<file path=ppt/theme/theme6.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7.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8.xml><?xml version="1.0" encoding="utf-8"?>
<a:theme xmlns:a="http://schemas.openxmlformats.org/drawingml/2006/main" name="Banded">
  <a:themeElements>
    <a:clrScheme name="Banded">
      <a:dk1>
        <a:srgbClr val="2C2C2C"/>
      </a:dk1>
      <a:lt1>
        <a:srgbClr val="FFFFFF"/>
      </a:lt1>
      <a:dk2>
        <a:srgbClr val="606060"/>
      </a:dk2>
      <a:lt2>
        <a:srgbClr val="EDEDED"/>
      </a:lt2>
      <a:accent1>
        <a:srgbClr val="FFC000"/>
      </a:accent1>
      <a:accent2>
        <a:srgbClr val="A5D028"/>
      </a:accent2>
      <a:accent3>
        <a:srgbClr val="0CC978"/>
      </a:accent3>
      <a:accent4>
        <a:srgbClr val="099BDD"/>
      </a:accent4>
      <a:accent5>
        <a:srgbClr val="47BFCD"/>
      </a:accent5>
      <a:accent6>
        <a:srgbClr val="DD7C15"/>
      </a:accent6>
      <a:hlink>
        <a:srgbClr val="FF9933"/>
      </a:hlink>
      <a:folHlink>
        <a:srgbClr val="B2B2B2"/>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B1D2DA32-AC8B-4194-BF85-FF4A5B40EB50}"/>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22459303-e5f0-43ec-a10b-5dc91dda32b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201A98FE904849808FEE9B66CCD3A4" ma:contentTypeVersion="10" ma:contentTypeDescription="Create a new document." ma:contentTypeScope="" ma:versionID="fbb9f0d5852dd8b72b0305aee1998c91">
  <xsd:schema xmlns:xsd="http://www.w3.org/2001/XMLSchema" xmlns:xs="http://www.w3.org/2001/XMLSchema" xmlns:p="http://schemas.microsoft.com/office/2006/metadata/properties" xmlns:ns2="22459303-e5f0-43ec-a10b-5dc91dda32bf" targetNamespace="http://schemas.microsoft.com/office/2006/metadata/properties" ma:root="true" ma:fieldsID="8270cc63ab9856ff9f563828eb4138d5" ns2:_="">
    <xsd:import namespace="22459303-e5f0-43ec-a10b-5dc91dda32b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459303-e5f0-43ec-a10b-5dc91dda32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08E53-00E2-4D63-A42A-C283FDDA7689}">
  <ds:schemaRefs>
    <ds:schemaRef ds:uri="http://schemas.microsoft.com/sharepoint/v3/contenttype/forms"/>
  </ds:schemaRefs>
</ds:datastoreItem>
</file>

<file path=customXml/itemProps2.xml><?xml version="1.0" encoding="utf-8"?>
<ds:datastoreItem xmlns:ds="http://schemas.openxmlformats.org/officeDocument/2006/customXml" ds:itemID="{D6DC45E8-047B-402C-B2BB-472F0072F98B}">
  <ds:schemaRefs>
    <ds:schemaRef ds:uri="http://purl.org/dc/elements/1.1/"/>
    <ds:schemaRef ds:uri="http://purl.org/dc/terms/"/>
    <ds:schemaRef ds:uri="http://purl.org/dc/dcmitype/"/>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22459303-e5f0-43ec-a10b-5dc91dda32bf"/>
  </ds:schemaRefs>
</ds:datastoreItem>
</file>

<file path=customXml/itemProps3.xml><?xml version="1.0" encoding="utf-8"?>
<ds:datastoreItem xmlns:ds="http://schemas.openxmlformats.org/officeDocument/2006/customXml" ds:itemID="{26E09655-AE2E-40DE-BB62-E65A981F63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459303-e5f0-43ec-a10b-5dc91dda32b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865</TotalTime>
  <Words>7267</Words>
  <Application>Microsoft Office PowerPoint</Application>
  <PresentationFormat>Widescreen</PresentationFormat>
  <Paragraphs>956</Paragraphs>
  <Slides>65</Slides>
  <Notes>32</Notes>
  <HiddenSlides>1</HiddenSlides>
  <MMClips>0</MMClips>
  <ScaleCrop>false</ScaleCrop>
  <HeadingPairs>
    <vt:vector size="8" baseType="variant">
      <vt:variant>
        <vt:lpstr>Fonts Used</vt:lpstr>
      </vt:variant>
      <vt:variant>
        <vt:i4>17</vt:i4>
      </vt:variant>
      <vt:variant>
        <vt:lpstr>Theme</vt:lpstr>
      </vt:variant>
      <vt:variant>
        <vt:i4>8</vt:i4>
      </vt:variant>
      <vt:variant>
        <vt:lpstr>Embedded OLE Servers</vt:lpstr>
      </vt:variant>
      <vt:variant>
        <vt:i4>1</vt:i4>
      </vt:variant>
      <vt:variant>
        <vt:lpstr>Slide Titles</vt:lpstr>
      </vt:variant>
      <vt:variant>
        <vt:i4>65</vt:i4>
      </vt:variant>
    </vt:vector>
  </HeadingPairs>
  <TitlesOfParts>
    <vt:vector size="91" baseType="lpstr">
      <vt:lpstr>Arial</vt:lpstr>
      <vt:lpstr>Arial Nova</vt:lpstr>
      <vt:lpstr>Calibri</vt:lpstr>
      <vt:lpstr>Calibri Light</vt:lpstr>
      <vt:lpstr>Consolas</vt:lpstr>
      <vt:lpstr>Corbel</vt:lpstr>
      <vt:lpstr>Courier New</vt:lpstr>
      <vt:lpstr>Segoe Pro Light</vt:lpstr>
      <vt:lpstr>Segoe Semibold</vt:lpstr>
      <vt:lpstr>Segoe UI</vt:lpstr>
      <vt:lpstr>Segoe UI Light</vt:lpstr>
      <vt:lpstr>Segoe UI Semibold</vt:lpstr>
      <vt:lpstr>Segoe UI Semibold (Headings)</vt:lpstr>
      <vt:lpstr>Segoe UI Semilight</vt:lpstr>
      <vt:lpstr>Times New Roman</vt:lpstr>
      <vt:lpstr>Wingdings</vt:lpstr>
      <vt:lpstr>Wingdings 3</vt:lpstr>
      <vt:lpstr>1_5-50203_Microsoft_Ignite_Template</vt:lpstr>
      <vt:lpstr>C+E Azure 2018</vt:lpstr>
      <vt:lpstr>5-50091_TR24_BO_CT_Template</vt:lpstr>
      <vt:lpstr>5-50195_Microsoft_Build_Template</vt:lpstr>
      <vt:lpstr>2_WHITE TEMPLATE</vt:lpstr>
      <vt:lpstr>1_WHITE TEMPLATE</vt:lpstr>
      <vt:lpstr>1_5-50195_Microsoft_Build_Template</vt:lpstr>
      <vt:lpstr>Banded</vt:lpstr>
      <vt:lpstr>think-cell Slide</vt:lpstr>
      <vt:lpstr>For the Presenter</vt:lpstr>
      <vt:lpstr> Ensuring well-governed  Azure environments</vt:lpstr>
      <vt:lpstr>Agenda</vt:lpstr>
      <vt:lpstr>Logistics</vt:lpstr>
      <vt:lpstr>Subscription sETUP</vt:lpstr>
      <vt:lpstr>Agenda</vt:lpstr>
      <vt:lpstr>What is Governance?</vt:lpstr>
      <vt:lpstr>Why is Governance needed?</vt:lpstr>
      <vt:lpstr>Governance Tools for the cloud </vt:lpstr>
      <vt:lpstr>PowerPoint Presentation</vt:lpstr>
      <vt:lpstr>PowerPoint Presentation</vt:lpstr>
      <vt:lpstr>Governance Tools for the cloud </vt:lpstr>
      <vt:lpstr>Starting at the top…..</vt:lpstr>
      <vt:lpstr>Making Choices….</vt:lpstr>
      <vt:lpstr>Making Choices….</vt:lpstr>
      <vt:lpstr>Department/Account Setup Options</vt:lpstr>
      <vt:lpstr>Begin with the EA Portal….</vt:lpstr>
      <vt:lpstr>Azure Management Groups</vt:lpstr>
      <vt:lpstr>For comparison, look at Windows Active Directory</vt:lpstr>
      <vt:lpstr>Management Groups for Enterprises</vt:lpstr>
      <vt:lpstr>Management Groups (MG)</vt:lpstr>
      <vt:lpstr>Use Management Groups to organize subscriptions </vt:lpstr>
      <vt:lpstr>Management Group Limits</vt:lpstr>
      <vt:lpstr>Root Management Group Idiosyncrasies</vt:lpstr>
      <vt:lpstr>Demo</vt:lpstr>
      <vt:lpstr>PowerPoint Presentation</vt:lpstr>
      <vt:lpstr>Agenda</vt:lpstr>
      <vt:lpstr>Governance Tools for the cloud </vt:lpstr>
      <vt:lpstr>Azure Role-Based Access Control (RBAC)</vt:lpstr>
      <vt:lpstr>Azure Role-based Access (RBAC)</vt:lpstr>
      <vt:lpstr>Resource LockS</vt:lpstr>
      <vt:lpstr>Demo</vt:lpstr>
      <vt:lpstr>Governance Tools for the cloud </vt:lpstr>
      <vt:lpstr>Azure Policy</vt:lpstr>
      <vt:lpstr>How does it work?</vt:lpstr>
      <vt:lpstr>Azure Policy</vt:lpstr>
      <vt:lpstr>Order of Evaluation</vt:lpstr>
      <vt:lpstr>Enforce VM SKUs of basic A series</vt:lpstr>
      <vt:lpstr>Commonly Implemented Policies</vt:lpstr>
      <vt:lpstr>Azure Policy versus RBAC</vt:lpstr>
      <vt:lpstr>Demo</vt:lpstr>
      <vt:lpstr>PowerPoint Presentation</vt:lpstr>
      <vt:lpstr>Agenda</vt:lpstr>
      <vt:lpstr>Governance Tools for the cloud , </vt:lpstr>
      <vt:lpstr>Azure Blueprints solution</vt:lpstr>
      <vt:lpstr>Azure Blueprints</vt:lpstr>
      <vt:lpstr>How it works</vt:lpstr>
      <vt:lpstr>Demo</vt:lpstr>
      <vt:lpstr>PowerPoint Presentation</vt:lpstr>
      <vt:lpstr>Agenda</vt:lpstr>
      <vt:lpstr>Governance Tools for the cloud </vt:lpstr>
      <vt:lpstr>Azure Cost Management Built into Azure</vt:lpstr>
      <vt:lpstr>together in Azure Portal!</vt:lpstr>
      <vt:lpstr>Cost Analysis</vt:lpstr>
      <vt:lpstr>Export Data</vt:lpstr>
      <vt:lpstr>Power BI Content Pack</vt:lpstr>
      <vt:lpstr>Cost Management support for Cross Cloud - AWS</vt:lpstr>
      <vt:lpstr>Tags add context for cost analysis</vt:lpstr>
      <vt:lpstr>Budgets for monitoring and notifications </vt:lpstr>
      <vt:lpstr>Cost optimization</vt:lpstr>
      <vt:lpstr>Demo</vt:lpstr>
      <vt:lpstr>PowerPoint Presentation</vt:lpstr>
      <vt:lpstr>Agenda</vt:lpstr>
      <vt:lpstr>Call to action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the Presenter</dc:title>
  <dc:creator>Nicole Welch</dc:creator>
  <cp:lastModifiedBy>Nicole Welch</cp:lastModifiedBy>
  <cp:revision>1</cp:revision>
  <dcterms:created xsi:type="dcterms:W3CDTF">2019-10-16T18:02:56Z</dcterms:created>
  <dcterms:modified xsi:type="dcterms:W3CDTF">2019-10-23T18:55:03Z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0x01010090201A98FE904849808FEE9B66CCD3A4</vt:lpwstr>
  </property>
</Properties>
</file>